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25"/>
  </p:notesMasterIdLst>
  <p:sldIdLst>
    <p:sldId id="256" r:id="rId2"/>
    <p:sldId id="353" r:id="rId3"/>
    <p:sldId id="345" r:id="rId4"/>
    <p:sldId id="368" r:id="rId5"/>
    <p:sldId id="354" r:id="rId6"/>
    <p:sldId id="370" r:id="rId7"/>
    <p:sldId id="357" r:id="rId8"/>
    <p:sldId id="314" r:id="rId9"/>
    <p:sldId id="367" r:id="rId10"/>
    <p:sldId id="347" r:id="rId11"/>
    <p:sldId id="359" r:id="rId12"/>
    <p:sldId id="360" r:id="rId13"/>
    <p:sldId id="371" r:id="rId14"/>
    <p:sldId id="348" r:id="rId15"/>
    <p:sldId id="361" r:id="rId16"/>
    <p:sldId id="362" r:id="rId17"/>
    <p:sldId id="349" r:id="rId18"/>
    <p:sldId id="363" r:id="rId19"/>
    <p:sldId id="350" r:id="rId20"/>
    <p:sldId id="365" r:id="rId21"/>
    <p:sldId id="366" r:id="rId22"/>
    <p:sldId id="373" r:id="rId23"/>
    <p:sldId id="372" r:id="rId2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6C3A4-1C6D-DDFE-3D68-C400BAD89A3B}" v="22" dt="2024-03-30T10:35:03.795"/>
    <p1510:client id="{2D1B527F-48F6-258D-BF64-31D3E4BAD8D0}" v="126" dt="2024-03-30T12:59:43.987"/>
    <p1510:client id="{2FD7590B-2F8F-A065-8DE9-1DA049F91E19}" v="10" dt="2024-03-30T19:21:02.682"/>
    <p1510:client id="{5A067F15-427D-E66C-E93E-C739AB3AB511}" v="608" dt="2024-03-30T10:33:28.768"/>
    <p1510:client id="{642334F0-377F-5826-6F9A-D26705EA2801}" v="64" dt="2024-03-30T13:31:09.535"/>
    <p1510:client id="{8B8502D8-C248-7750-9B01-FAC37DFFE461}" v="681" dt="2024-03-30T19:11:49.748"/>
    <p1510:client id="{93421647-05C1-58D3-0FD8-757A864CB7C8}" v="3" dt="2024-03-31T06:21:23.001"/>
    <p1510:client id="{B1F839EC-DFE0-E319-2FD8-EA26EAF39050}" v="803" dt="2024-03-30T20:51:29.516"/>
    <p1510:client id="{B672F2FA-45C4-D13A-F7AA-D7245DDFF18E}" v="277" dt="2024-03-30T14:12:24.372"/>
    <p1510:client id="{D381C24C-4191-36F1-F10C-FF5D9A6E28B1}" v="7" dt="2024-03-30T08:00:11.411"/>
    <p1510:client id="{E0F2620A-105E-8209-54E2-B78B4E0CB2E0}" v="889" dt="2024-03-30T14:45:32.096"/>
  </p1510:revLst>
</p1510:revInfo>
</file>

<file path=ppt/tableStyles.xml><?xml version="1.0" encoding="utf-8"?>
<a:tblStyleLst xmlns:a="http://schemas.openxmlformats.org/drawingml/2006/main" def="{7774AC88-BF03-4A3B-9882-2A6A619BC5D0}">
  <a:tblStyle styleId="{7774AC88-BF03-4A3B-9882-2A6A619BC5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30T10:33:40.433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23548 7594 16383 0 0,'3'0'0'0'0,"6"0"0"0"0,4 0 0 0 0,3 0 0 0 0,3 0 0 0 0,2 0 0 0 0,0 0 0 0 0,1 0 0 0 0,0 0 0 0 0,-1 0 0 0 0,1 0 0 0 0,-1 0 0 0 0,0 0 0 0 0,0 0 0 0 0,0 0 0 0 0,0 0 0 0 0,0 0 0 0 0,-1 0 0 0 0,1 0 0 0 0,0 0 0 0 0,-4 3 0 0 0,0 2 0 0 0,-1-1 0 0 0,1 0 0 0 0,2-1 0 0 0,0-2 0 0 0,1 0 0 0 0,0-1 0 0 0,1 0 0 0 0,0 0 0 0 0,-3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3-30T10:33:40.43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19156 7885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48fa07cf18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48fa07cf18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48fa07cf18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48fa07cf18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658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1046245" y="1583450"/>
            <a:ext cx="70533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Playfair Display"/>
              <a:buNone/>
              <a:defRPr sz="7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2360925" y="3148450"/>
            <a:ext cx="4457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5226600" y="3165693"/>
            <a:ext cx="299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/>
          </p:nvPr>
        </p:nvSpPr>
        <p:spPr>
          <a:xfrm>
            <a:off x="5226600" y="1570701"/>
            <a:ext cx="29901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_1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3007950" y="3159563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2"/>
          </p:nvPr>
        </p:nvSpPr>
        <p:spPr>
          <a:xfrm>
            <a:off x="2026025" y="1491888"/>
            <a:ext cx="5091900" cy="16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BLANK_1_1_1_1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13225" y="2589338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3858900" cy="20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75" y="1514850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6"/>
          <p:cNvSpPr/>
          <p:nvPr/>
        </p:nvSpPr>
        <p:spPr>
          <a:xfrm>
            <a:off x="75" y="3168875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6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8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-48450" y="-58150"/>
            <a:ext cx="9240900" cy="8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 hasCustomPrompt="1"/>
          </p:nvPr>
        </p:nvSpPr>
        <p:spPr>
          <a:xfrm rot="1973">
            <a:off x="1632612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87013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632612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987013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6466187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5820588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6466187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7"/>
          </p:nvPr>
        </p:nvSpPr>
        <p:spPr>
          <a:xfrm>
            <a:off x="5820588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8"/>
          </p:nvPr>
        </p:nvSpPr>
        <p:spPr>
          <a:xfrm>
            <a:off x="987013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9"/>
          </p:nvPr>
        </p:nvSpPr>
        <p:spPr>
          <a:xfrm>
            <a:off x="987013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3"/>
          </p:nvPr>
        </p:nvSpPr>
        <p:spPr>
          <a:xfrm>
            <a:off x="5820588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4"/>
          </p:nvPr>
        </p:nvSpPr>
        <p:spPr>
          <a:xfrm>
            <a:off x="5820588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15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8430900" y="-18000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 rot="-5400000">
            <a:off x="4284300" y="-4320387"/>
            <a:ext cx="580500" cy="914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-18068" y="-35875"/>
            <a:ext cx="7407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8421368" y="-18000"/>
            <a:ext cx="7407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APTION_ONL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713225" y="3918500"/>
            <a:ext cx="7717500" cy="511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500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  <p:sp>
        <p:nvSpPr>
          <p:cNvPr id="104" name="Google Shape;104;p20"/>
          <p:cNvSpPr/>
          <p:nvPr/>
        </p:nvSpPr>
        <p:spPr>
          <a:xfrm rot="10800000">
            <a:off x="100" y="4596068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226600" y="1564175"/>
            <a:ext cx="819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MAIN_POINT_1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1404875" y="1021350"/>
            <a:ext cx="6334200" cy="31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1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MAIN_POINT_1_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713225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713225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2" hasCustomPrompt="1"/>
          </p:nvPr>
        </p:nvSpPr>
        <p:spPr>
          <a:xfrm>
            <a:off x="3156425" y="1564175"/>
            <a:ext cx="819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4869188" y="201442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4869188" y="270126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2" hasCustomPrompt="1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0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5440675" y="1569948"/>
            <a:ext cx="2990100" cy="8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500" b="1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1"/>
          </p:nvPr>
        </p:nvSpPr>
        <p:spPr>
          <a:xfrm>
            <a:off x="5440525" y="2439495"/>
            <a:ext cx="29901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713375" y="1735300"/>
            <a:ext cx="29901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713225" y="2312000"/>
            <a:ext cx="29901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 flipH="1">
            <a:off x="893700" y="1502750"/>
            <a:ext cx="2859000" cy="12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893700" y="2797725"/>
            <a:ext cx="28590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9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715403" y="1499800"/>
            <a:ext cx="35469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1"/>
          </p:nvPr>
        </p:nvSpPr>
        <p:spPr>
          <a:xfrm>
            <a:off x="713225" y="3070700"/>
            <a:ext cx="35469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1"/>
          </p:nvPr>
        </p:nvSpPr>
        <p:spPr>
          <a:xfrm>
            <a:off x="713225" y="1203425"/>
            <a:ext cx="77175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0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1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67500" y="539400"/>
            <a:ext cx="78090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203425"/>
            <a:ext cx="77175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BLANK_1_2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/>
          <p:nvPr/>
        </p:nvSpPr>
        <p:spPr>
          <a:xfrm flipH="1">
            <a:off x="0" y="0"/>
            <a:ext cx="261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1"/>
          </p:nvPr>
        </p:nvSpPr>
        <p:spPr>
          <a:xfrm flipH="1">
            <a:off x="4571571" y="2537850"/>
            <a:ext cx="35478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 flipH="1">
            <a:off x="4571571" y="1595850"/>
            <a:ext cx="3545400" cy="9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2" name="Google Shape;152;p32"/>
          <p:cNvSpPr>
            <a:spLocks noGrp="1"/>
          </p:cNvSpPr>
          <p:nvPr>
            <p:ph type="pic" idx="2"/>
          </p:nvPr>
        </p:nvSpPr>
        <p:spPr>
          <a:xfrm>
            <a:off x="1031350" y="539500"/>
            <a:ext cx="31854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/>
          <p:nvPr/>
        </p:nvSpPr>
        <p:spPr>
          <a:xfrm flipH="1">
            <a:off x="843085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BLANK_1_2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/>
          <p:nvPr/>
        </p:nvSpPr>
        <p:spPr>
          <a:xfrm>
            <a:off x="75" y="-64600"/>
            <a:ext cx="9144000" cy="6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3"/>
          <p:cNvSpPr/>
          <p:nvPr/>
        </p:nvSpPr>
        <p:spPr>
          <a:xfrm rot="10800000">
            <a:off x="100" y="4590046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1"/>
          </p:nvPr>
        </p:nvSpPr>
        <p:spPr>
          <a:xfrm flipH="1">
            <a:off x="4837463" y="3437225"/>
            <a:ext cx="3150300" cy="10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 flipH="1">
            <a:off x="1156188" y="3471125"/>
            <a:ext cx="35454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9" name="Google Shape;159;p33"/>
          <p:cNvSpPr>
            <a:spLocks noGrp="1"/>
          </p:cNvSpPr>
          <p:nvPr>
            <p:ph type="pic" idx="2"/>
          </p:nvPr>
        </p:nvSpPr>
        <p:spPr>
          <a:xfrm>
            <a:off x="713225" y="910400"/>
            <a:ext cx="7717500" cy="24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SECTION_TITLE_AND_DESCRIPTION_1_1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1"/>
          </p:nvPr>
        </p:nvSpPr>
        <p:spPr>
          <a:xfrm>
            <a:off x="1622550" y="3934425"/>
            <a:ext cx="5898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2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-32400" y="-28700"/>
            <a:ext cx="92088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5"/>
          <p:cNvSpPr/>
          <p:nvPr/>
        </p:nvSpPr>
        <p:spPr>
          <a:xfrm rot="10800000">
            <a:off x="-79050" y="4606700"/>
            <a:ext cx="93021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_1">
    <p:bg>
      <p:bgPr>
        <a:solidFill>
          <a:schemeClr val="dk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body" idx="1"/>
          </p:nvPr>
        </p:nvSpPr>
        <p:spPr>
          <a:xfrm>
            <a:off x="713225" y="1203425"/>
            <a:ext cx="37920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body" idx="2"/>
          </p:nvPr>
        </p:nvSpPr>
        <p:spPr>
          <a:xfrm>
            <a:off x="4638775" y="1203425"/>
            <a:ext cx="3792000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subTitle" idx="1"/>
          </p:nvPr>
        </p:nvSpPr>
        <p:spPr>
          <a:xfrm>
            <a:off x="710438" y="1819723"/>
            <a:ext cx="23145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subTitle" idx="2"/>
          </p:nvPr>
        </p:nvSpPr>
        <p:spPr>
          <a:xfrm>
            <a:off x="710438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3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ubTitle" idx="4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 txBox="1">
            <a:spLocks noGrp="1"/>
          </p:cNvSpPr>
          <p:nvPr>
            <p:ph type="subTitle" idx="5"/>
          </p:nvPr>
        </p:nvSpPr>
        <p:spPr>
          <a:xfrm>
            <a:off x="6117622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2" name="Google Shape;182;p37"/>
          <p:cNvSpPr txBox="1">
            <a:spLocks noGrp="1"/>
          </p:cNvSpPr>
          <p:nvPr>
            <p:ph type="subTitle" idx="6"/>
          </p:nvPr>
        </p:nvSpPr>
        <p:spPr>
          <a:xfrm>
            <a:off x="6116272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3" name="Google Shape;183;p37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7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/>
          <p:nvPr/>
        </p:nvSpPr>
        <p:spPr>
          <a:xfrm>
            <a:off x="5980675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8"/>
          <p:cNvSpPr/>
          <p:nvPr/>
        </p:nvSpPr>
        <p:spPr>
          <a:xfrm>
            <a:off x="3345600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710525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38"/>
          <p:cNvSpPr txBox="1">
            <a:spLocks noGrp="1"/>
          </p:cNvSpPr>
          <p:nvPr>
            <p:ph type="subTitle" idx="1"/>
          </p:nvPr>
        </p:nvSpPr>
        <p:spPr>
          <a:xfrm>
            <a:off x="778250" y="2587750"/>
            <a:ext cx="2314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subTitle" idx="2"/>
          </p:nvPr>
        </p:nvSpPr>
        <p:spPr>
          <a:xfrm>
            <a:off x="778425" y="2999699"/>
            <a:ext cx="23145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subTitle" idx="3"/>
          </p:nvPr>
        </p:nvSpPr>
        <p:spPr>
          <a:xfrm>
            <a:off x="3414748" y="2587750"/>
            <a:ext cx="23118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subTitle" idx="4"/>
          </p:nvPr>
        </p:nvSpPr>
        <p:spPr>
          <a:xfrm>
            <a:off x="3414745" y="2999699"/>
            <a:ext cx="23145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subTitle" idx="5"/>
          </p:nvPr>
        </p:nvSpPr>
        <p:spPr>
          <a:xfrm>
            <a:off x="6051100" y="2587750"/>
            <a:ext cx="23118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subTitle" idx="6"/>
          </p:nvPr>
        </p:nvSpPr>
        <p:spPr>
          <a:xfrm>
            <a:off x="6051099" y="2999699"/>
            <a:ext cx="23145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>
            <a:off x="2780375" y="1687175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subTitle" idx="2"/>
          </p:nvPr>
        </p:nvSpPr>
        <p:spPr>
          <a:xfrm>
            <a:off x="4739163" y="1615628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0" name="Google Shape;200;p39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9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2780375" y="3759850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subTitle" idx="4"/>
          </p:nvPr>
        </p:nvSpPr>
        <p:spPr>
          <a:xfrm>
            <a:off x="4739163" y="368830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5"/>
          </p:nvPr>
        </p:nvSpPr>
        <p:spPr>
          <a:xfrm>
            <a:off x="2780375" y="2723513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subTitle" idx="6"/>
          </p:nvPr>
        </p:nvSpPr>
        <p:spPr>
          <a:xfrm>
            <a:off x="4739163" y="2651966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-100" y="314598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0"/>
          <p:cNvSpPr/>
          <p:nvPr/>
        </p:nvSpPr>
        <p:spPr>
          <a:xfrm>
            <a:off x="-100" y="175133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1"/>
          </p:nvPr>
        </p:nvSpPr>
        <p:spPr>
          <a:xfrm>
            <a:off x="1119675" y="207593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ubTitle" idx="2"/>
          </p:nvPr>
        </p:nvSpPr>
        <p:spPr>
          <a:xfrm>
            <a:off x="5157251" y="207593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3"/>
          </p:nvPr>
        </p:nvSpPr>
        <p:spPr>
          <a:xfrm>
            <a:off x="1119675" y="34705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ubTitle" idx="4"/>
          </p:nvPr>
        </p:nvSpPr>
        <p:spPr>
          <a:xfrm>
            <a:off x="5157251" y="34705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ubTitle" idx="5"/>
          </p:nvPr>
        </p:nvSpPr>
        <p:spPr>
          <a:xfrm>
            <a:off x="1119650" y="1745638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6"/>
          </p:nvPr>
        </p:nvSpPr>
        <p:spPr>
          <a:xfrm>
            <a:off x="1119650" y="314032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subTitle" idx="7"/>
          </p:nvPr>
        </p:nvSpPr>
        <p:spPr>
          <a:xfrm>
            <a:off x="5157250" y="1745638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subTitle" idx="8"/>
          </p:nvPr>
        </p:nvSpPr>
        <p:spPr>
          <a:xfrm>
            <a:off x="5157250" y="314032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bg>
      <p:bgPr>
        <a:solidFill>
          <a:schemeClr val="dk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subTitle" idx="1"/>
          </p:nvPr>
        </p:nvSpPr>
        <p:spPr>
          <a:xfrm>
            <a:off x="872400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subTitle" idx="2"/>
          </p:nvPr>
        </p:nvSpPr>
        <p:spPr>
          <a:xfrm>
            <a:off x="3419271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subTitle" idx="3"/>
          </p:nvPr>
        </p:nvSpPr>
        <p:spPr>
          <a:xfrm>
            <a:off x="2145838" y="35118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subTitle" idx="4"/>
          </p:nvPr>
        </p:nvSpPr>
        <p:spPr>
          <a:xfrm>
            <a:off x="4692709" y="35118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subTitle" idx="5"/>
          </p:nvPr>
        </p:nvSpPr>
        <p:spPr>
          <a:xfrm>
            <a:off x="5966150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6"/>
          </p:nvPr>
        </p:nvSpPr>
        <p:spPr>
          <a:xfrm>
            <a:off x="872400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ubTitle" idx="7"/>
          </p:nvPr>
        </p:nvSpPr>
        <p:spPr>
          <a:xfrm>
            <a:off x="3419275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subTitle" idx="8"/>
          </p:nvPr>
        </p:nvSpPr>
        <p:spPr>
          <a:xfrm>
            <a:off x="5966150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subTitle" idx="9"/>
          </p:nvPr>
        </p:nvSpPr>
        <p:spPr>
          <a:xfrm>
            <a:off x="2145850" y="3212100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subTitle" idx="13"/>
          </p:nvPr>
        </p:nvSpPr>
        <p:spPr>
          <a:xfrm>
            <a:off x="4692700" y="3212100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>
            <a:off x="3328950" y="3221536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2"/>
          <p:cNvSpPr/>
          <p:nvPr/>
        </p:nvSpPr>
        <p:spPr>
          <a:xfrm>
            <a:off x="5944675" y="3221536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2"/>
          <p:cNvSpPr/>
          <p:nvPr/>
        </p:nvSpPr>
        <p:spPr>
          <a:xfrm>
            <a:off x="713225" y="3221536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2"/>
          <p:cNvSpPr/>
          <p:nvPr/>
        </p:nvSpPr>
        <p:spPr>
          <a:xfrm>
            <a:off x="3328950" y="1658400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2"/>
          <p:cNvSpPr/>
          <p:nvPr/>
        </p:nvSpPr>
        <p:spPr>
          <a:xfrm>
            <a:off x="5944675" y="1658400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2"/>
          <p:cNvSpPr/>
          <p:nvPr/>
        </p:nvSpPr>
        <p:spPr>
          <a:xfrm>
            <a:off x="713225" y="1658400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subTitle" idx="1"/>
          </p:nvPr>
        </p:nvSpPr>
        <p:spPr>
          <a:xfrm>
            <a:off x="713225" y="185293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ubTitle" idx="2"/>
          </p:nvPr>
        </p:nvSpPr>
        <p:spPr>
          <a:xfrm>
            <a:off x="713225" y="225853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subTitle" idx="3"/>
          </p:nvPr>
        </p:nvSpPr>
        <p:spPr>
          <a:xfrm>
            <a:off x="3328950" y="185293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subTitle" idx="4"/>
          </p:nvPr>
        </p:nvSpPr>
        <p:spPr>
          <a:xfrm>
            <a:off x="3328950" y="225853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subTitle" idx="5"/>
          </p:nvPr>
        </p:nvSpPr>
        <p:spPr>
          <a:xfrm>
            <a:off x="5944675" y="185293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ubTitle" idx="6"/>
          </p:nvPr>
        </p:nvSpPr>
        <p:spPr>
          <a:xfrm>
            <a:off x="5944675" y="225853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subTitle" idx="7"/>
          </p:nvPr>
        </p:nvSpPr>
        <p:spPr>
          <a:xfrm>
            <a:off x="713225" y="3416075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subTitle" idx="8"/>
          </p:nvPr>
        </p:nvSpPr>
        <p:spPr>
          <a:xfrm>
            <a:off x="713225" y="3821675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subTitle" idx="9"/>
          </p:nvPr>
        </p:nvSpPr>
        <p:spPr>
          <a:xfrm>
            <a:off x="3328950" y="3416075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ubTitle" idx="13"/>
          </p:nvPr>
        </p:nvSpPr>
        <p:spPr>
          <a:xfrm>
            <a:off x="3328950" y="3821675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subTitle" idx="14"/>
          </p:nvPr>
        </p:nvSpPr>
        <p:spPr>
          <a:xfrm>
            <a:off x="5944675" y="3416075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subTitle" idx="15"/>
          </p:nvPr>
        </p:nvSpPr>
        <p:spPr>
          <a:xfrm>
            <a:off x="5944675" y="3821675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3581207" y="167840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2"/>
          </p:nvPr>
        </p:nvSpPr>
        <p:spPr>
          <a:xfrm>
            <a:off x="6060025" y="158960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3"/>
          </p:nvPr>
        </p:nvSpPr>
        <p:spPr>
          <a:xfrm>
            <a:off x="3581207" y="216372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4"/>
          </p:nvPr>
        </p:nvSpPr>
        <p:spPr>
          <a:xfrm>
            <a:off x="713375" y="207492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5"/>
          </p:nvPr>
        </p:nvSpPr>
        <p:spPr>
          <a:xfrm>
            <a:off x="3581207" y="264905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6"/>
          </p:nvPr>
        </p:nvSpPr>
        <p:spPr>
          <a:xfrm>
            <a:off x="6060025" y="256025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7"/>
          </p:nvPr>
        </p:nvSpPr>
        <p:spPr>
          <a:xfrm>
            <a:off x="3581207" y="313437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8"/>
          </p:nvPr>
        </p:nvSpPr>
        <p:spPr>
          <a:xfrm>
            <a:off x="713375" y="304557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9"/>
          </p:nvPr>
        </p:nvSpPr>
        <p:spPr>
          <a:xfrm>
            <a:off x="3581207" y="361970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13"/>
          </p:nvPr>
        </p:nvSpPr>
        <p:spPr>
          <a:xfrm>
            <a:off x="6060025" y="353090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14"/>
          </p:nvPr>
        </p:nvSpPr>
        <p:spPr>
          <a:xfrm>
            <a:off x="3581188" y="410502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15"/>
          </p:nvPr>
        </p:nvSpPr>
        <p:spPr>
          <a:xfrm>
            <a:off x="713375" y="401622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3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 hasCustomPrompt="1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1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title" idx="2" hasCustomPrompt="1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3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title" idx="4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7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subTitle" idx="1"/>
          </p:nvPr>
        </p:nvSpPr>
        <p:spPr>
          <a:xfrm>
            <a:off x="2088025" y="1318738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2"/>
          </p:nvPr>
        </p:nvSpPr>
        <p:spPr>
          <a:xfrm>
            <a:off x="3002425" y="2753213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3"/>
          </p:nvPr>
        </p:nvSpPr>
        <p:spPr>
          <a:xfrm>
            <a:off x="3916825" y="4187675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/>
          <p:nvPr/>
        </p:nvSpPr>
        <p:spPr>
          <a:xfrm>
            <a:off x="0" y="0"/>
            <a:ext cx="1593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title" hasCustomPrompt="1"/>
          </p:nvPr>
        </p:nvSpPr>
        <p:spPr>
          <a:xfrm>
            <a:off x="2088025" y="601525"/>
            <a:ext cx="39045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45"/>
          <p:cNvSpPr txBox="1">
            <a:spLocks noGrp="1"/>
          </p:cNvSpPr>
          <p:nvPr>
            <p:ph type="title" idx="4" hasCustomPrompt="1"/>
          </p:nvPr>
        </p:nvSpPr>
        <p:spPr>
          <a:xfrm>
            <a:off x="3002425" y="2035913"/>
            <a:ext cx="39045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45"/>
          <p:cNvSpPr txBox="1">
            <a:spLocks noGrp="1"/>
          </p:cNvSpPr>
          <p:nvPr>
            <p:ph type="title" idx="5" hasCustomPrompt="1"/>
          </p:nvPr>
        </p:nvSpPr>
        <p:spPr>
          <a:xfrm>
            <a:off x="3916825" y="3470375"/>
            <a:ext cx="39045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7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6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6"/>
          <p:cNvSpPr txBox="1">
            <a:spLocks noGrp="1"/>
          </p:cNvSpPr>
          <p:nvPr>
            <p:ph type="title" hasCustomPrompt="1"/>
          </p:nvPr>
        </p:nvSpPr>
        <p:spPr>
          <a:xfrm>
            <a:off x="713225" y="1739563"/>
            <a:ext cx="5465400" cy="12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46"/>
          <p:cNvSpPr txBox="1">
            <a:spLocks noGrp="1"/>
          </p:cNvSpPr>
          <p:nvPr>
            <p:ph type="subTitle" idx="1"/>
          </p:nvPr>
        </p:nvSpPr>
        <p:spPr>
          <a:xfrm>
            <a:off x="1366225" y="2997688"/>
            <a:ext cx="41595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0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>
            <a:spLocks noGrp="1"/>
          </p:cNvSpPr>
          <p:nvPr>
            <p:ph type="subTitle" idx="1"/>
          </p:nvPr>
        </p:nvSpPr>
        <p:spPr>
          <a:xfrm>
            <a:off x="5872226" y="1130950"/>
            <a:ext cx="255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subTitle" idx="2"/>
          </p:nvPr>
        </p:nvSpPr>
        <p:spPr>
          <a:xfrm>
            <a:off x="5872226" y="3701950"/>
            <a:ext cx="255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subTitle" idx="3"/>
          </p:nvPr>
        </p:nvSpPr>
        <p:spPr>
          <a:xfrm>
            <a:off x="5872226" y="2416450"/>
            <a:ext cx="255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title" hasCustomPrompt="1"/>
          </p:nvPr>
        </p:nvSpPr>
        <p:spPr>
          <a:xfrm>
            <a:off x="3421825" y="571500"/>
            <a:ext cx="23160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47"/>
          <p:cNvSpPr txBox="1">
            <a:spLocks noGrp="1"/>
          </p:cNvSpPr>
          <p:nvPr>
            <p:ph type="title" idx="4" hasCustomPrompt="1"/>
          </p:nvPr>
        </p:nvSpPr>
        <p:spPr>
          <a:xfrm>
            <a:off x="3421825" y="1857000"/>
            <a:ext cx="23160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47"/>
          <p:cNvSpPr txBox="1">
            <a:spLocks noGrp="1"/>
          </p:cNvSpPr>
          <p:nvPr>
            <p:ph type="title" idx="5" hasCustomPrompt="1"/>
          </p:nvPr>
        </p:nvSpPr>
        <p:spPr>
          <a:xfrm>
            <a:off x="3421825" y="3142500"/>
            <a:ext cx="23160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47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TITLE_AND_TWO_COLUMNS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8"/>
          <p:cNvSpPr/>
          <p:nvPr/>
        </p:nvSpPr>
        <p:spPr>
          <a:xfrm>
            <a:off x="0" y="-35875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8"/>
          <p:cNvSpPr/>
          <p:nvPr/>
        </p:nvSpPr>
        <p:spPr>
          <a:xfrm>
            <a:off x="8428800" y="-18000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type="subTitle" idx="1"/>
          </p:nvPr>
        </p:nvSpPr>
        <p:spPr>
          <a:xfrm>
            <a:off x="715125" y="4002275"/>
            <a:ext cx="22656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subTitle" idx="2"/>
          </p:nvPr>
        </p:nvSpPr>
        <p:spPr>
          <a:xfrm>
            <a:off x="3152788" y="4002275"/>
            <a:ext cx="22656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title" hasCustomPrompt="1"/>
          </p:nvPr>
        </p:nvSpPr>
        <p:spPr>
          <a:xfrm>
            <a:off x="977775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 idx="3" hasCustomPrompt="1"/>
          </p:nvPr>
        </p:nvSpPr>
        <p:spPr>
          <a:xfrm>
            <a:off x="3415413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5" name="Google Shape;305;p48"/>
          <p:cNvSpPr txBox="1">
            <a:spLocks noGrp="1"/>
          </p:cNvSpPr>
          <p:nvPr>
            <p:ph type="subTitle" idx="4"/>
          </p:nvPr>
        </p:nvSpPr>
        <p:spPr>
          <a:xfrm>
            <a:off x="715125" y="1393500"/>
            <a:ext cx="2265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subTitle" idx="5"/>
          </p:nvPr>
        </p:nvSpPr>
        <p:spPr>
          <a:xfrm>
            <a:off x="3152788" y="1393500"/>
            <a:ext cx="2265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8"/>
          <p:cNvSpPr txBox="1">
            <a:spLocks noGrp="1"/>
          </p:cNvSpPr>
          <p:nvPr>
            <p:ph type="title" idx="6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5">
  <p:cSld name="BIG_NUMBER_1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title" hasCustomPrompt="1"/>
          </p:nvPr>
        </p:nvSpPr>
        <p:spPr>
          <a:xfrm>
            <a:off x="4905202" y="1543250"/>
            <a:ext cx="31947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49"/>
          <p:cNvSpPr txBox="1">
            <a:spLocks noGrp="1"/>
          </p:cNvSpPr>
          <p:nvPr>
            <p:ph type="subTitle" idx="1"/>
          </p:nvPr>
        </p:nvSpPr>
        <p:spPr>
          <a:xfrm>
            <a:off x="4905200" y="3032050"/>
            <a:ext cx="31947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bg>
      <p:bgPr>
        <a:solidFill>
          <a:schemeClr val="dk2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>
            <a:spLocks noGrp="1"/>
          </p:cNvSpPr>
          <p:nvPr>
            <p:ph type="subTitle" idx="1"/>
          </p:nvPr>
        </p:nvSpPr>
        <p:spPr>
          <a:xfrm>
            <a:off x="713225" y="25767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 txBox="1"/>
          <p:nvPr/>
        </p:nvSpPr>
        <p:spPr>
          <a:xfrm>
            <a:off x="5060875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0"/>
          <p:cNvSpPr txBox="1">
            <a:spLocks noGrp="1"/>
          </p:cNvSpPr>
          <p:nvPr>
            <p:ph type="title"/>
          </p:nvPr>
        </p:nvSpPr>
        <p:spPr>
          <a:xfrm>
            <a:off x="713225" y="13575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Playfair Display"/>
              <a:buNone/>
              <a:defRPr sz="7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226600" y="1697150"/>
            <a:ext cx="26076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4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226600" y="2393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713225" y="539500"/>
            <a:ext cx="77097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7150" y="1513950"/>
            <a:ext cx="7709700" cy="21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71405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278075" y="1257300"/>
            <a:ext cx="3152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customXml" Target="../ink/ink1.xml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>
            <a:spLocks noGrp="1"/>
          </p:cNvSpPr>
          <p:nvPr>
            <p:ph type="ctrTitle"/>
          </p:nvPr>
        </p:nvSpPr>
        <p:spPr>
          <a:xfrm>
            <a:off x="4348235" y="1332150"/>
            <a:ext cx="426058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Cloud Project</a:t>
            </a:r>
            <a:endParaRPr b="1"/>
          </a:p>
        </p:txBody>
      </p:sp>
      <p:sp>
        <p:nvSpPr>
          <p:cNvPr id="333" name="Google Shape;333;p56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Daniel </a:t>
            </a:r>
            <a:r>
              <a:rPr lang="en-US" err="1"/>
              <a:t>Fraimovich</a:t>
            </a:r>
            <a:r>
              <a:rPr lang="en-US"/>
              <a:t> - 315880963</a:t>
            </a:r>
            <a:br>
              <a:rPr lang="en-US"/>
            </a:br>
            <a:r>
              <a:rPr lang="en-US"/>
              <a:t>Roi Shamayev – 207776568</a:t>
            </a:r>
            <a:br>
              <a:rPr lang="en-US"/>
            </a:br>
            <a:r>
              <a:rPr lang="en-US"/>
              <a:t>Shimron Ifrah - 312423247</a:t>
            </a:r>
            <a:br>
              <a:rPr lang="en-US"/>
            </a:br>
            <a:r>
              <a:rPr lang="en-US"/>
              <a:t>Netanel Iyov - 206239857</a:t>
            </a:r>
            <a:br>
              <a:rPr lang="en-US"/>
            </a:br>
            <a:r>
              <a:rPr lang="en-US"/>
              <a:t>Michael Trifonov - 321110645</a:t>
            </a:r>
            <a:br>
              <a:rPr lang="en-US"/>
            </a:br>
            <a:r>
              <a:rPr lang="en-US"/>
              <a:t>Amir Mishayev - 318212107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14C85-5F8D-F497-691C-B60C5682B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676" y="1030276"/>
            <a:ext cx="3902255" cy="2611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26B5F-7383-2379-42C8-A822623A8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235" y="1140201"/>
            <a:ext cx="4155514" cy="982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ABE4-55DB-FAB8-7723-813AE0514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Seach</a:t>
            </a:r>
            <a:r>
              <a:rPr lang="en-US"/>
              <a:t> by index</a:t>
            </a:r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9BED691-F397-31E7-DB03-1F01AC631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  <p:pic>
        <p:nvPicPr>
          <p:cNvPr id="6" name="Picture 5" descr="A magnifying glass over a file cabinet&#10;&#10;Description automatically generated">
            <a:extLst>
              <a:ext uri="{FF2B5EF4-FFF2-40B4-BE49-F238E27FC236}">
                <a16:creationId xmlns:a16="http://schemas.microsoft.com/office/drawing/2014/main" id="{BB2CB721-9D75-637A-23EC-4A7633385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39956"/>
            <a:ext cx="4572000" cy="30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7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07C9F87-1CC1-5F69-00D5-CB10222B9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3120"/>
            <a:ext cx="975249" cy="649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2B591-66FB-250E-59D8-31107BE73BF2}"/>
              </a:ext>
            </a:extLst>
          </p:cNvPr>
          <p:cNvSpPr txBox="1"/>
          <p:nvPr/>
        </p:nvSpPr>
        <p:spPr>
          <a:xfrm>
            <a:off x="2080569" y="983907"/>
            <a:ext cx="529178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>
              <a:solidFill>
                <a:srgbClr val="0D0D0D"/>
              </a:solidFill>
              <a:latin typeface="Söhne"/>
            </a:endParaRPr>
          </a:p>
          <a:p>
            <a:endParaRPr lang="en-US" sz="2000" b="1">
              <a:solidFill>
                <a:srgbClr val="0D0D0D"/>
              </a:solidFill>
              <a:latin typeface="Söhne"/>
            </a:endParaRPr>
          </a:p>
          <a:p>
            <a:pPr>
              <a:buFont typeface=""/>
              <a:buChar char="•"/>
            </a:pPr>
            <a:r>
              <a:rPr lang="en-US" sz="2000" b="1">
                <a:solidFill>
                  <a:srgbClr val="0D0D0D"/>
                </a:solidFill>
                <a:latin typeface="Söhne"/>
              </a:rPr>
              <a:t>First priority</a:t>
            </a:r>
            <a:r>
              <a:rPr lang="en-US" sz="2000">
                <a:solidFill>
                  <a:srgbClr val="0D0D0D"/>
                </a:solidFill>
                <a:latin typeface="Söhne"/>
              </a:rPr>
              <a:t> is given to documents containing all query terms, sorted by occurrence.</a:t>
            </a:r>
          </a:p>
          <a:p>
            <a:endParaRPr lang="en-US" sz="2000">
              <a:solidFill>
                <a:srgbClr val="0D0D0D"/>
              </a:solidFill>
              <a:latin typeface="Söhne"/>
            </a:endParaRPr>
          </a:p>
          <a:p>
            <a:endParaRPr lang="en-US" sz="2000">
              <a:solidFill>
                <a:srgbClr val="0D0D0D"/>
              </a:solidFill>
              <a:latin typeface="Söhne"/>
            </a:endParaRPr>
          </a:p>
          <a:p>
            <a:pPr>
              <a:buFont typeface=""/>
              <a:buChar char="•"/>
            </a:pPr>
            <a:r>
              <a:rPr lang="en-US" sz="2000" b="1">
                <a:solidFill>
                  <a:srgbClr val="0D0D0D"/>
                </a:solidFill>
                <a:latin typeface="Söhne"/>
              </a:rPr>
              <a:t>Secondary priority</a:t>
            </a:r>
            <a:r>
              <a:rPr lang="en-US" sz="2000">
                <a:solidFill>
                  <a:srgbClr val="0D0D0D"/>
                </a:solidFill>
                <a:latin typeface="Söhne"/>
              </a:rPr>
              <a:t> is given to documents with a higher number of unique terms, also sorted by occurrence.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CEF00-7479-3B19-5358-CA0BCC942CD2}"/>
              </a:ext>
            </a:extLst>
          </p:cNvPr>
          <p:cNvSpPr txBox="1"/>
          <p:nvPr/>
        </p:nvSpPr>
        <p:spPr>
          <a:xfrm>
            <a:off x="3130893" y="72132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729A70"/>
                </a:solidFill>
                <a:latin typeface="Söhne"/>
              </a:rPr>
              <a:t>Search Priority</a:t>
            </a:r>
            <a:endParaRPr lang="en-US" sz="2800" b="1">
              <a:solidFill>
                <a:srgbClr val="729A70"/>
              </a:solidFill>
            </a:endParaRPr>
          </a:p>
        </p:txBody>
      </p:sp>
      <p:sp>
        <p:nvSpPr>
          <p:cNvPr id="6" name="Google Shape;376;p59">
            <a:extLst>
              <a:ext uri="{FF2B5EF4-FFF2-40B4-BE49-F238E27FC236}">
                <a16:creationId xmlns:a16="http://schemas.microsoft.com/office/drawing/2014/main" id="{F0B7C484-4734-2375-7FEF-D3A4C27628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973">
            <a:off x="922098" y="1488453"/>
            <a:ext cx="1045200" cy="6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" name="Google Shape;378;p59">
            <a:extLst>
              <a:ext uri="{FF2B5EF4-FFF2-40B4-BE49-F238E27FC236}">
                <a16:creationId xmlns:a16="http://schemas.microsoft.com/office/drawing/2014/main" id="{24DDE2A0-2F8B-5353-CE08-F93DC96824B2}"/>
              </a:ext>
            </a:extLst>
          </p:cNvPr>
          <p:cNvSpPr txBox="1">
            <a:spLocks/>
          </p:cNvSpPr>
          <p:nvPr/>
        </p:nvSpPr>
        <p:spPr>
          <a:xfrm rot="1973">
            <a:off x="959708" y="2770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" sz="2500" b="1">
                <a:latin typeface="Playfair Display SemiBold"/>
              </a:rPr>
              <a:t>02</a:t>
            </a:r>
          </a:p>
        </p:txBody>
      </p:sp>
      <p:pic>
        <p:nvPicPr>
          <p:cNvPr id="11" name="Picture 10" descr="A grey magnifying glass&#10;&#10;Description automatically generated">
            <a:extLst>
              <a:ext uri="{FF2B5EF4-FFF2-40B4-BE49-F238E27FC236}">
                <a16:creationId xmlns:a16="http://schemas.microsoft.com/office/drawing/2014/main" id="{9F6A6F79-9D60-35FA-EB28-9ED87E72D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201121" y="3430986"/>
            <a:ext cx="1547685" cy="15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9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48970E4E-3691-AD35-AC6B-A62B5BFFA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1E332E-4E5A-9473-7875-6E54F1D666A2}"/>
              </a:ext>
            </a:extLst>
          </p:cNvPr>
          <p:cNvSpPr txBox="1"/>
          <p:nvPr/>
        </p:nvSpPr>
        <p:spPr>
          <a:xfrm>
            <a:off x="3405169" y="25419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729A70"/>
                </a:solidFill>
                <a:latin typeface="Söhne"/>
              </a:rPr>
              <a:t>Code Snippets</a:t>
            </a:r>
            <a:r>
              <a:rPr lang="en-US" sz="2800">
                <a:latin typeface="Söhne"/>
              </a:rPr>
              <a:t>​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1299B-52BF-0449-369F-4DA2B8AE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050" y="910668"/>
            <a:ext cx="5790944" cy="549618"/>
          </a:xfrm>
          <a:prstGeom prst="rect">
            <a:avLst/>
          </a:prstGeom>
        </p:spPr>
      </p:pic>
      <p:pic>
        <p:nvPicPr>
          <p:cNvPr id="9" name="Picture 8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310C4C6-9277-3096-B1F0-980ACF9EF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597" y="2171186"/>
            <a:ext cx="5763139" cy="2392061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6076DCC-B1C3-4D9C-AABA-7B04E5B03242}"/>
              </a:ext>
            </a:extLst>
          </p:cNvPr>
          <p:cNvSpPr/>
          <p:nvPr/>
        </p:nvSpPr>
        <p:spPr>
          <a:xfrm>
            <a:off x="4604657" y="1616528"/>
            <a:ext cx="347533" cy="4556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29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8BC074E8-7690-7857-2848-965AF4791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D1B59-632C-DF49-2793-7EFBDACEAA91}"/>
              </a:ext>
            </a:extLst>
          </p:cNvPr>
          <p:cNvSpPr txBox="1"/>
          <p:nvPr/>
        </p:nvSpPr>
        <p:spPr>
          <a:xfrm>
            <a:off x="2579045" y="99034"/>
            <a:ext cx="37780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729A70"/>
                </a:solidFill>
                <a:latin typeface="Söhne"/>
              </a:rPr>
              <a:t>Outcome search results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82192-440A-F4D2-C653-B2D65D40B6E7}"/>
              </a:ext>
            </a:extLst>
          </p:cNvPr>
          <p:cNvSpPr txBox="1"/>
          <p:nvPr/>
        </p:nvSpPr>
        <p:spPr>
          <a:xfrm>
            <a:off x="1638487" y="673818"/>
            <a:ext cx="566248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0D0D0D"/>
                </a:solidFill>
                <a:latin typeface="Söhne"/>
              </a:rPr>
              <a:t>Ensures that search results prioritize documents that comprehensively match the query terms.</a:t>
            </a:r>
            <a:endParaRPr lang="en-US"/>
          </a:p>
          <a:p>
            <a:endParaRPr lang="en-US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0D0D0D"/>
                </a:solidFill>
                <a:latin typeface="Söhne"/>
              </a:rPr>
              <a:t>Provides users with relevant and comprehensive results at the top of the search list.</a:t>
            </a:r>
          </a:p>
        </p:txBody>
      </p:sp>
      <p:pic>
        <p:nvPicPr>
          <p:cNvPr id="2" name="Picture 1" descr="A screenshot of a computer search engine&#10;&#10;Description automatically generated">
            <a:extLst>
              <a:ext uri="{FF2B5EF4-FFF2-40B4-BE49-F238E27FC236}">
                <a16:creationId xmlns:a16="http://schemas.microsoft.com/office/drawing/2014/main" id="{F56E3EE6-0DA5-E7B4-2E11-2924C3616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284" y="1991591"/>
            <a:ext cx="5956092" cy="31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4296-415F-C00A-374D-415A151FE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167" y="1331363"/>
            <a:ext cx="3664094" cy="1767334"/>
          </a:xfrm>
        </p:spPr>
        <p:txBody>
          <a:bodyPr/>
          <a:lstStyle/>
          <a:p>
            <a:r>
              <a:rPr lang="en-US"/>
              <a:t>Add index/ Change index</a:t>
            </a:r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58C6755A-2CD5-6E40-996B-41D4ABD0F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" y="-19372"/>
            <a:ext cx="4571344" cy="51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9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4AAE044-EC70-B06A-D2AC-A210E0E94273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713225" y="64700"/>
            <a:ext cx="7717500" cy="546000"/>
          </a:xfrm>
        </p:spPr>
        <p:txBody>
          <a:bodyPr/>
          <a:lstStyle/>
          <a:p>
            <a:r>
              <a:rPr lang="en-US"/>
              <a:t>Edit Index</a:t>
            </a:r>
          </a:p>
        </p:txBody>
      </p:sp>
      <p:pic>
        <p:nvPicPr>
          <p:cNvPr id="15" name="Picture 14" descr="A screenshot of a web page&#10;&#10;Description automatically generated">
            <a:extLst>
              <a:ext uri="{FF2B5EF4-FFF2-40B4-BE49-F238E27FC236}">
                <a16:creationId xmlns:a16="http://schemas.microsoft.com/office/drawing/2014/main" id="{8C8DE5BC-AB33-4FD4-2897-9E96C656D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9" y="978331"/>
            <a:ext cx="3000867" cy="2586281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45B451DE-7507-DAA6-D4DF-BC7805B55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34" y="978331"/>
            <a:ext cx="3388739" cy="330307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00C307E-395E-3C5A-FF79-9CDBBA4EC011}"/>
              </a:ext>
            </a:extLst>
          </p:cNvPr>
          <p:cNvSpPr/>
          <p:nvPr/>
        </p:nvSpPr>
        <p:spPr>
          <a:xfrm>
            <a:off x="3872270" y="1432786"/>
            <a:ext cx="978330" cy="4843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72277E45-1D07-926F-E0C6-ADABDCDFC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4399" y="41735"/>
            <a:ext cx="975249" cy="6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5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DE06-5E8A-E98A-8147-D16D8BFB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00" y="151942"/>
            <a:ext cx="7809000" cy="546000"/>
          </a:xfrm>
        </p:spPr>
        <p:txBody>
          <a:bodyPr/>
          <a:lstStyle/>
          <a:p>
            <a:pPr algn="ctr"/>
            <a:r>
              <a:rPr lang="en-US"/>
              <a:t>Edit Index – Add New </a:t>
            </a:r>
            <a:r>
              <a:rPr lang="en-US" err="1"/>
              <a:t>DocID</a:t>
            </a:r>
            <a:r>
              <a:rPr lang="en-US"/>
              <a:t> Flow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081EDA2-F260-5F69-2574-62E37D5A6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0" y="830210"/>
            <a:ext cx="3590116" cy="140049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798D92-6409-1D2B-0913-056654B2A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32" y="774915"/>
            <a:ext cx="2744149" cy="2411924"/>
          </a:xfrm>
          <a:prstGeom prst="rect">
            <a:avLst/>
          </a:prstGeom>
        </p:spPr>
      </p:pic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37D363D-C916-8530-5CCB-253AE57D1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438" y="777094"/>
            <a:ext cx="2294234" cy="78024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17CE83C-45F3-B19F-2920-C025ABBC4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79" y="2392551"/>
            <a:ext cx="2746842" cy="2663771"/>
          </a:xfrm>
          <a:prstGeom prst="rect">
            <a:avLst/>
          </a:prstGeom>
        </p:spPr>
      </p:pic>
      <p:pic>
        <p:nvPicPr>
          <p:cNvPr id="9" name="Picture 8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66746B19-F27B-DF40-9445-B5AF95AC9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826" y="3899035"/>
            <a:ext cx="4762823" cy="357914"/>
          </a:xfrm>
          <a:prstGeom prst="rect">
            <a:avLst/>
          </a:prstGeom>
        </p:spPr>
      </p:pic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A86E6DED-5111-C0DE-5D1F-84FD3A3D5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9825" y="3898067"/>
            <a:ext cx="4762824" cy="359851"/>
          </a:xfrm>
          <a:prstGeom prst="rect">
            <a:avLst/>
          </a:prstGeom>
        </p:spPr>
      </p:pic>
      <p:pic>
        <p:nvPicPr>
          <p:cNvPr id="7" name="Picture 6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2B58FB0C-96B1-D2E5-9966-C915D7B8FC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9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64A56-C876-D793-190A-09494820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EA922-6D5F-0C23-69D3-80AF6653B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272" y="1015421"/>
            <a:ext cx="3262500" cy="427800"/>
          </a:xfrm>
        </p:spPr>
        <p:txBody>
          <a:bodyPr/>
          <a:lstStyle/>
          <a:p>
            <a:r>
              <a:rPr lang="en-US" sz="2400">
                <a:solidFill>
                  <a:schemeClr val="tx1"/>
                </a:solidFill>
              </a:rPr>
              <a:t>Introduction</a:t>
            </a:r>
            <a:endParaRPr lang="he-IL" sz="2400">
              <a:solidFill>
                <a:schemeClr val="tx1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C0A787CB-3BEF-6FF8-318F-BD288D976C1B}"/>
              </a:ext>
            </a:extLst>
          </p:cNvPr>
          <p:cNvSpPr txBox="1"/>
          <p:nvPr/>
        </p:nvSpPr>
        <p:spPr>
          <a:xfrm>
            <a:off x="351331" y="2014302"/>
            <a:ext cx="482458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he-IL">
              <a:latin typeface="Montserrat"/>
            </a:endParaRPr>
          </a:p>
          <a:p>
            <a:pPr marL="285750" indent="-285750">
              <a:buChar char="•"/>
            </a:pPr>
            <a:r>
              <a:rPr lang="he-IL" err="1">
                <a:latin typeface="Montserrat"/>
              </a:rPr>
              <a:t>Providing</a:t>
            </a:r>
            <a:r>
              <a:rPr lang="he-IL">
                <a:latin typeface="Montserrat"/>
              </a:rPr>
              <a:t> </a:t>
            </a:r>
            <a:r>
              <a:rPr lang="he-IL" err="1">
                <a:latin typeface="Montserrat"/>
              </a:rPr>
              <a:t>Nvidia</a:t>
            </a:r>
            <a:r>
              <a:rPr lang="he-IL">
                <a:latin typeface="Montserrat"/>
              </a:rPr>
              <a:t> </a:t>
            </a:r>
            <a:r>
              <a:rPr lang="he-IL" err="1">
                <a:latin typeface="Montserrat"/>
              </a:rPr>
              <a:t>Related</a:t>
            </a:r>
            <a:r>
              <a:rPr lang="he-IL">
                <a:latin typeface="Montserrat"/>
              </a:rPr>
              <a:t> </a:t>
            </a:r>
            <a:r>
              <a:rPr lang="he-IL" err="1">
                <a:latin typeface="Montserrat"/>
              </a:rPr>
              <a:t>Information</a:t>
            </a:r>
            <a:endParaRPr lang="he-IL">
              <a:latin typeface="Montserrat"/>
            </a:endParaRPr>
          </a:p>
          <a:p>
            <a:pPr marL="285750" indent="-285750">
              <a:buChar char="•"/>
            </a:pPr>
            <a:endParaRPr lang="he-IL">
              <a:latin typeface="Montserrat"/>
            </a:endParaRPr>
          </a:p>
          <a:p>
            <a:pPr marL="285750" indent="-285750">
              <a:buChar char="•"/>
            </a:pPr>
            <a:r>
              <a:rPr lang="he-IL" err="1">
                <a:latin typeface="Montserrat"/>
              </a:rPr>
              <a:t>Simple</a:t>
            </a:r>
            <a:r>
              <a:rPr lang="he-IL">
                <a:latin typeface="Montserrat"/>
              </a:rPr>
              <a:t> &amp; </a:t>
            </a:r>
            <a:r>
              <a:rPr lang="he-IL" err="1">
                <a:latin typeface="Montserrat"/>
              </a:rPr>
              <a:t>Minimalistic</a:t>
            </a:r>
            <a:r>
              <a:rPr lang="he-IL">
                <a:latin typeface="Montserrat"/>
              </a:rPr>
              <a:t> </a:t>
            </a:r>
            <a:r>
              <a:rPr lang="he-IL" err="1">
                <a:latin typeface="Montserrat"/>
              </a:rPr>
              <a:t>Design</a:t>
            </a:r>
          </a:p>
          <a:p>
            <a:pPr marL="285750" indent="-285750">
              <a:buChar char="•"/>
            </a:pPr>
            <a:endParaRPr lang="he-IL">
              <a:latin typeface="Montserrat"/>
            </a:endParaRPr>
          </a:p>
          <a:p>
            <a:pPr marL="285750" indent="-285750">
              <a:buChar char="•"/>
            </a:pPr>
            <a:r>
              <a:rPr lang="he-IL" err="1">
                <a:latin typeface="Montserrat"/>
              </a:rPr>
              <a:t>Powered</a:t>
            </a:r>
            <a:r>
              <a:rPr lang="he-IL">
                <a:latin typeface="Montserrat"/>
              </a:rPr>
              <a:t> </a:t>
            </a:r>
            <a:r>
              <a:rPr lang="he-IL" err="1">
                <a:latin typeface="Montserrat"/>
              </a:rPr>
              <a:t>By</a:t>
            </a:r>
            <a:r>
              <a:rPr lang="he-IL">
                <a:latin typeface="Montserrat"/>
              </a:rPr>
              <a:t> </a:t>
            </a:r>
            <a:r>
              <a:rPr lang="he-IL" err="1">
                <a:latin typeface="Montserrat"/>
              </a:rPr>
              <a:t>Python</a:t>
            </a:r>
            <a:r>
              <a:rPr lang="he-IL">
                <a:latin typeface="Montserrat"/>
              </a:rPr>
              <a:t> </a:t>
            </a:r>
            <a:r>
              <a:rPr lang="he-IL" err="1">
                <a:latin typeface="Montserrat"/>
              </a:rPr>
              <a:t>Libraries</a:t>
            </a:r>
            <a:endParaRPr lang="he-IL">
              <a:latin typeface="Montserrat"/>
            </a:endParaRPr>
          </a:p>
          <a:p>
            <a:pPr marL="285750" indent="-285750">
              <a:buChar char="•"/>
            </a:pPr>
            <a:endParaRPr lang="he-IL">
              <a:latin typeface="Montserrat"/>
            </a:endParaRPr>
          </a:p>
          <a:p>
            <a:pPr marL="285750" indent="-285750">
              <a:buChar char="•"/>
            </a:pPr>
            <a:endParaRPr lang="he-IL">
              <a:latin typeface="Montserrat"/>
            </a:endParaRPr>
          </a:p>
          <a:p>
            <a:pPr marL="285750" indent="-285750">
              <a:buChar char="•"/>
            </a:pPr>
            <a:endParaRPr lang="he-IL">
              <a:latin typeface="Montserrat"/>
            </a:endParaRPr>
          </a:p>
          <a:p>
            <a:pPr marL="285750" indent="-285750">
              <a:buChar char="•"/>
            </a:pPr>
            <a:endParaRPr lang="he-IL">
              <a:latin typeface="Montserrat"/>
            </a:endParaRPr>
          </a:p>
        </p:txBody>
      </p:sp>
      <p:pic>
        <p:nvPicPr>
          <p:cNvPr id="6" name="Picture 5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34FFBED1-E2A5-174F-53E4-2D01F8BEA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1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5DB53B9-280D-D2FB-79C6-CD5E9EB7EA31}"/>
              </a:ext>
            </a:extLst>
          </p:cNvPr>
          <p:cNvSpPr txBox="1"/>
          <p:nvPr/>
        </p:nvSpPr>
        <p:spPr>
          <a:xfrm>
            <a:off x="2923082" y="660503"/>
            <a:ext cx="33025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he-IL" sz="2400" err="1">
                <a:latin typeface="Montserrat"/>
              </a:rPr>
              <a:t>Overview</a:t>
            </a:r>
            <a:endParaRPr lang="he-IL">
              <a:latin typeface="Montserrat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2C2CF75-B8B6-F3B3-8BA1-E4A4F0926FC0}"/>
              </a:ext>
            </a:extLst>
          </p:cNvPr>
          <p:cNvSpPr txBox="1"/>
          <p:nvPr/>
        </p:nvSpPr>
        <p:spPr>
          <a:xfrm>
            <a:off x="795490" y="1983854"/>
            <a:ext cx="534677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he-IL" err="1">
                <a:solidFill>
                  <a:schemeClr val="tx1"/>
                </a:solidFill>
                <a:latin typeface="Montserrat"/>
              </a:rPr>
              <a:t>Powered</a:t>
            </a:r>
            <a:r>
              <a:rPr lang="he-IL">
                <a:solidFill>
                  <a:schemeClr val="tx1"/>
                </a:solidFill>
                <a:latin typeface="Montserrat"/>
              </a:rPr>
              <a:t> 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By</a:t>
            </a:r>
            <a:r>
              <a:rPr lang="he-IL">
                <a:solidFill>
                  <a:schemeClr val="tx1"/>
                </a:solidFill>
                <a:latin typeface="Montserrat"/>
              </a:rPr>
              <a:t> 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Python's</a:t>
            </a:r>
            <a:r>
              <a:rPr lang="he-IL">
                <a:solidFill>
                  <a:schemeClr val="tx1"/>
                </a:solidFill>
                <a:latin typeface="Montserrat"/>
              </a:rPr>
              <a:t> 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nltk.chat.util.Chat</a:t>
            </a:r>
            <a:r>
              <a:rPr lang="he-IL">
                <a:solidFill>
                  <a:schemeClr val="tx1"/>
                </a:solidFill>
                <a:latin typeface="Montserrat"/>
              </a:rPr>
              <a:t> 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Class</a:t>
            </a:r>
            <a:endParaRPr lang="he-IL">
              <a:solidFill>
                <a:schemeClr val="tx1"/>
              </a:solidFill>
              <a:latin typeface="Montserrat"/>
            </a:endParaRPr>
          </a:p>
          <a:p>
            <a:pPr marL="285750" indent="-285750">
              <a:buChar char="•"/>
            </a:pPr>
            <a:endParaRPr lang="he-IL">
              <a:solidFill>
                <a:schemeClr val="tx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he-IL" err="1">
                <a:solidFill>
                  <a:schemeClr val="tx1"/>
                </a:solidFill>
                <a:latin typeface="Montserrat"/>
              </a:rPr>
              <a:t>Responses</a:t>
            </a:r>
            <a:r>
              <a:rPr lang="he-IL">
                <a:solidFill>
                  <a:schemeClr val="tx1"/>
                </a:solidFill>
                <a:latin typeface="Montserrat"/>
              </a:rPr>
              <a:t> 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are</a:t>
            </a:r>
            <a:r>
              <a:rPr lang="he-IL">
                <a:solidFill>
                  <a:schemeClr val="tx1"/>
                </a:solidFill>
                <a:latin typeface="Montserrat"/>
              </a:rPr>
              <a:t> 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regex</a:t>
            </a:r>
            <a:r>
              <a:rPr lang="he-IL">
                <a:solidFill>
                  <a:schemeClr val="tx1"/>
                </a:solidFill>
                <a:latin typeface="Montserrat"/>
              </a:rPr>
              <a:t> 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patterns</a:t>
            </a:r>
            <a:r>
              <a:rPr lang="he-IL">
                <a:solidFill>
                  <a:schemeClr val="tx1"/>
                </a:solidFill>
                <a:latin typeface="Montserrat"/>
              </a:rPr>
              <a:t> 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based</a:t>
            </a:r>
            <a:endParaRPr lang="he-IL">
              <a:solidFill>
                <a:schemeClr val="tx1"/>
              </a:solidFill>
              <a:latin typeface="Montserrat"/>
            </a:endParaRPr>
          </a:p>
          <a:p>
            <a:pPr marL="285750" indent="-285750">
              <a:buChar char="•"/>
            </a:pPr>
            <a:endParaRPr lang="he-IL">
              <a:solidFill>
                <a:schemeClr val="tx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he-IL" err="1">
                <a:solidFill>
                  <a:schemeClr val="tx1"/>
                </a:solidFill>
                <a:latin typeface="Montserrat"/>
              </a:rPr>
              <a:t>Patterns</a:t>
            </a:r>
            <a:r>
              <a:rPr lang="he-IL">
                <a:solidFill>
                  <a:schemeClr val="tx1"/>
                </a:solidFill>
                <a:latin typeface="Montserrat"/>
              </a:rPr>
              <a:t> 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support</a:t>
            </a:r>
            <a:r>
              <a:rPr lang="he-IL">
                <a:solidFill>
                  <a:schemeClr val="tx1"/>
                </a:solidFill>
                <a:latin typeface="Montserrat"/>
              </a:rPr>
              <a:t> 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up</a:t>
            </a:r>
            <a:r>
              <a:rPr lang="he-IL">
                <a:solidFill>
                  <a:schemeClr val="tx1"/>
                </a:solidFill>
                <a:latin typeface="Montserrat"/>
              </a:rPr>
              <a:t> 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to</a:t>
            </a:r>
            <a:r>
              <a:rPr lang="he-IL">
                <a:solidFill>
                  <a:schemeClr val="tx1"/>
                </a:solidFill>
                <a:latin typeface="Montserrat"/>
              </a:rPr>
              <a:t> 50 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Most</a:t>
            </a:r>
            <a:r>
              <a:rPr lang="he-IL">
                <a:solidFill>
                  <a:schemeClr val="tx1"/>
                </a:solidFill>
                <a:latin typeface="Montserrat"/>
              </a:rPr>
              <a:t> 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Searched</a:t>
            </a:r>
            <a:r>
              <a:rPr lang="he-IL">
                <a:solidFill>
                  <a:schemeClr val="tx1"/>
                </a:solidFill>
                <a:latin typeface="Montserrat"/>
              </a:rPr>
              <a:t> 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Terms</a:t>
            </a:r>
          </a:p>
          <a:p>
            <a:pPr marL="285750" indent="-285750">
              <a:buChar char="•"/>
            </a:pPr>
            <a:endParaRPr lang="he-IL">
              <a:solidFill>
                <a:schemeClr val="tx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he-IL" err="1">
                <a:solidFill>
                  <a:schemeClr val="tx1"/>
                </a:solidFill>
                <a:latin typeface="Montserrat"/>
              </a:rPr>
              <a:t>Chat</a:t>
            </a:r>
            <a:r>
              <a:rPr lang="he-IL">
                <a:solidFill>
                  <a:schemeClr val="tx1"/>
                </a:solidFill>
                <a:latin typeface="Montserrat"/>
              </a:rPr>
              <a:t> 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Deletion</a:t>
            </a:r>
            <a:r>
              <a:rPr lang="he-IL">
                <a:solidFill>
                  <a:schemeClr val="tx1"/>
                </a:solidFill>
                <a:latin typeface="Montserrat"/>
              </a:rPr>
              <a:t> 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For</a:t>
            </a:r>
            <a:r>
              <a:rPr lang="he-IL">
                <a:solidFill>
                  <a:schemeClr val="tx1"/>
                </a:solidFill>
                <a:latin typeface="Montserrat"/>
              </a:rPr>
              <a:t> 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Privacy</a:t>
            </a:r>
          </a:p>
          <a:p>
            <a:pPr marL="285750" indent="-285750">
              <a:buChar char="•"/>
            </a:pPr>
            <a:endParaRPr lang="he-IL">
              <a:solidFill>
                <a:schemeClr val="tx1"/>
              </a:solidFill>
              <a:latin typeface="Montserrat"/>
            </a:endParaRPr>
          </a:p>
          <a:p>
            <a:pPr marL="285750" indent="-285750">
              <a:buChar char="•"/>
            </a:pPr>
            <a:r>
              <a:rPr lang="he-IL" err="1">
                <a:solidFill>
                  <a:schemeClr val="tx1"/>
                </a:solidFill>
                <a:latin typeface="Montserrat"/>
              </a:rPr>
              <a:t>Colab</a:t>
            </a:r>
            <a:r>
              <a:rPr lang="he-IL">
                <a:solidFill>
                  <a:schemeClr val="tx1"/>
                </a:solidFill>
                <a:latin typeface="Montserrat"/>
              </a:rPr>
              <a:t> 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Inline</a:t>
            </a:r>
            <a:r>
              <a:rPr lang="he-IL">
                <a:solidFill>
                  <a:schemeClr val="tx1"/>
                </a:solidFill>
                <a:latin typeface="Montserrat"/>
              </a:rPr>
              <a:t> 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Code</a:t>
            </a:r>
            <a:r>
              <a:rPr lang="he-IL">
                <a:solidFill>
                  <a:schemeClr val="tx1"/>
                </a:solidFill>
                <a:latin typeface="Montserrat"/>
              </a:rPr>
              <a:t> </a:t>
            </a:r>
            <a:r>
              <a:rPr lang="he-IL" err="1">
                <a:solidFill>
                  <a:schemeClr val="tx1"/>
                </a:solidFill>
                <a:latin typeface="Montserrat"/>
              </a:rPr>
              <a:t>Integration</a:t>
            </a:r>
            <a:r>
              <a:rPr lang="he-IL">
                <a:solidFill>
                  <a:schemeClr val="tx1"/>
                </a:solidFill>
                <a:latin typeface="Montserrat"/>
              </a:rPr>
              <a:t> </a:t>
            </a:r>
            <a:r>
              <a:rPr lang="he-IL" sz="1000">
                <a:solidFill>
                  <a:schemeClr val="tx1"/>
                </a:solidFill>
                <a:latin typeface="Montserrat"/>
              </a:rPr>
              <a:t>(</a:t>
            </a:r>
            <a:r>
              <a:rPr lang="he-IL" sz="1000" err="1">
                <a:solidFill>
                  <a:schemeClr val="tx1"/>
                </a:solidFill>
                <a:latin typeface="Montserrat"/>
              </a:rPr>
              <a:t>google.colab.output</a:t>
            </a:r>
            <a:r>
              <a:rPr lang="he-IL" sz="1000">
                <a:solidFill>
                  <a:schemeClr val="tx1"/>
                </a:solidFill>
                <a:latin typeface="Montserrat"/>
              </a:rPr>
              <a:t> </a:t>
            </a:r>
            <a:r>
              <a:rPr lang="he-IL" sz="1000" err="1">
                <a:solidFill>
                  <a:schemeClr val="tx1"/>
                </a:solidFill>
                <a:latin typeface="Montserrat"/>
              </a:rPr>
              <a:t>module</a:t>
            </a:r>
            <a:r>
              <a:rPr lang="he-IL" sz="1000">
                <a:solidFill>
                  <a:schemeClr val="tx1"/>
                </a:solidFill>
                <a:latin typeface="Montserrat"/>
              </a:rPr>
              <a:t>)</a:t>
            </a:r>
          </a:p>
        </p:txBody>
      </p:sp>
      <p:pic>
        <p:nvPicPr>
          <p:cNvPr id="14" name="תמונה 13" descr="תמונה שמכילה טקסט, צילום מסך, גופן&#10;&#10;התיאור נוצר באופן אוטומטי">
            <a:extLst>
              <a:ext uri="{FF2B5EF4-FFF2-40B4-BE49-F238E27FC236}">
                <a16:creationId xmlns:a16="http://schemas.microsoft.com/office/drawing/2014/main" id="{03138324-0264-77BE-7210-84E005D4D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421" y="1478405"/>
            <a:ext cx="2042553" cy="3086100"/>
          </a:xfrm>
          <a:prstGeom prst="rect">
            <a:avLst/>
          </a:prstGeom>
        </p:spPr>
      </p:pic>
      <p:pic>
        <p:nvPicPr>
          <p:cNvPr id="3" name="Picture 2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217D4F7A-4A61-03E1-B91C-EC44D67FE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58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3CDD1-4779-44AD-0224-16B11110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037" y="1596574"/>
            <a:ext cx="3870170" cy="1140782"/>
          </a:xfrm>
        </p:spPr>
        <p:txBody>
          <a:bodyPr/>
          <a:lstStyle/>
          <a:p>
            <a:br>
              <a:rPr lang="en-US"/>
            </a:br>
            <a:r>
              <a:rPr lang="en-US"/>
              <a:t> </a:t>
            </a:r>
            <a:r>
              <a:rPr lang="en-US" sz="6600"/>
              <a:t>Statistics</a:t>
            </a:r>
          </a:p>
        </p:txBody>
      </p:sp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ABE0A016-510A-8AA2-028D-EF54D9A8A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  <p:pic>
        <p:nvPicPr>
          <p:cNvPr id="6" name="Picture 5" descr="A graph with purple squares&#10;&#10;Description automatically generated">
            <a:extLst>
              <a:ext uri="{FF2B5EF4-FFF2-40B4-BE49-F238E27FC236}">
                <a16:creationId xmlns:a16="http://schemas.microsoft.com/office/drawing/2014/main" id="{A0FBB0D0-9B64-B374-4C66-07AFA16B06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0" b="4412"/>
          <a:stretch/>
        </p:blipFill>
        <p:spPr>
          <a:xfrm rot="-420000">
            <a:off x="247643" y="587753"/>
            <a:ext cx="4074313" cy="1868710"/>
          </a:xfrm>
          <a:prstGeom prst="rect">
            <a:avLst/>
          </a:prstGeom>
        </p:spPr>
      </p:pic>
      <p:pic>
        <p:nvPicPr>
          <p:cNvPr id="7" name="Picture 6" descr="A graph with orange lines&#10;&#10;Description automatically generated">
            <a:extLst>
              <a:ext uri="{FF2B5EF4-FFF2-40B4-BE49-F238E27FC236}">
                <a16:creationId xmlns:a16="http://schemas.microsoft.com/office/drawing/2014/main" id="{53E4CEDC-5461-78DB-37CC-993988AB2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20000">
            <a:off x="162230" y="2600941"/>
            <a:ext cx="4190706" cy="179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7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AF65-8066-B0C0-CACF-21D80C8F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20A22-2BCA-8C78-D7CF-B2D81AF93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090735"/>
            <a:ext cx="7717500" cy="3581133"/>
          </a:xfrm>
        </p:spPr>
        <p:txBody>
          <a:bodyPr/>
          <a:lstStyle/>
          <a:p>
            <a:pPr marL="165100" indent="0">
              <a:buNone/>
            </a:pPr>
            <a:r>
              <a:rPr lang="en-US" sz="1800" b="1">
                <a:solidFill>
                  <a:schemeClr val="bg1"/>
                </a:solidFill>
              </a:rPr>
              <a:t>The main purpose is to provide users with a highly tailored and efficient way to search for relevant information within this specific area.</a:t>
            </a:r>
          </a:p>
          <a:p>
            <a:pPr marL="165100" indent="0">
              <a:buNone/>
            </a:pPr>
            <a:endParaRPr lang="en-US" sz="1800" b="1">
              <a:solidFill>
                <a:schemeClr val="bg1"/>
              </a:solidFill>
            </a:endParaRPr>
          </a:p>
          <a:p>
            <a:pPr marL="165100" indent="0">
              <a:buNone/>
            </a:pPr>
            <a:endParaRPr lang="en-US" sz="1800" b="1">
              <a:solidFill>
                <a:schemeClr val="bg1"/>
              </a:solidFill>
            </a:endParaRPr>
          </a:p>
          <a:p>
            <a:pPr marL="165100" indent="0">
              <a:buNone/>
            </a:pPr>
            <a:r>
              <a:rPr lang="en-US" sz="1800" b="1">
                <a:solidFill>
                  <a:schemeClr val="bg1"/>
                </a:solidFill>
              </a:rPr>
              <a:t>key features:</a:t>
            </a:r>
          </a:p>
          <a:p>
            <a:pPr marL="165100" indent="0">
              <a:buNone/>
            </a:pPr>
            <a:endParaRPr lang="en-US" sz="1800" b="1">
              <a:solidFill>
                <a:schemeClr val="bg1"/>
              </a:solidFill>
            </a:endParaRPr>
          </a:p>
          <a:p>
            <a:pPr marL="450850" indent="-285750">
              <a:buFont typeface="Wingdings"/>
              <a:buChar char="§"/>
            </a:pPr>
            <a:r>
              <a:rPr lang="en-US" sz="1800" b="1">
                <a:solidFill>
                  <a:schemeClr val="bg1"/>
                </a:solidFill>
              </a:rPr>
              <a:t>Clean</a:t>
            </a:r>
          </a:p>
          <a:p>
            <a:pPr marL="450850" indent="-285750">
              <a:buFont typeface="Wingdings"/>
              <a:buChar char="§"/>
            </a:pPr>
            <a:endParaRPr lang="en-US" sz="1800" b="1">
              <a:solidFill>
                <a:schemeClr val="bg1"/>
              </a:solidFill>
            </a:endParaRPr>
          </a:p>
          <a:p>
            <a:pPr marL="450850" indent="-285750">
              <a:buFont typeface="Wingdings"/>
              <a:buChar char="§"/>
            </a:pPr>
            <a:r>
              <a:rPr lang="en-US" sz="1800" b="1">
                <a:solidFill>
                  <a:schemeClr val="bg1"/>
                </a:solidFill>
              </a:rPr>
              <a:t>Advanced and professional</a:t>
            </a:r>
          </a:p>
          <a:p>
            <a:pPr marL="450850" indent="-285750">
              <a:buFont typeface="Wingdings"/>
              <a:buChar char="§"/>
            </a:pPr>
            <a:endParaRPr lang="en-US" sz="1800" b="1">
              <a:solidFill>
                <a:schemeClr val="bg1"/>
              </a:solidFill>
            </a:endParaRPr>
          </a:p>
          <a:p>
            <a:pPr marL="450850" indent="-285750">
              <a:buFont typeface="Wingdings"/>
              <a:buChar char="§"/>
            </a:pPr>
            <a:r>
              <a:rPr lang="en-US" sz="1800" b="1">
                <a:solidFill>
                  <a:schemeClr val="bg1"/>
                </a:solidFill>
              </a:rPr>
              <a:t>Intuitive and User-Friendly</a:t>
            </a:r>
          </a:p>
          <a:p>
            <a:pPr marL="450850" indent="-285750">
              <a:buFont typeface="Wingdings"/>
              <a:buChar char="§"/>
            </a:pPr>
            <a:endParaRPr lang="en-US" sz="1800" b="1">
              <a:solidFill>
                <a:schemeClr val="bg1"/>
              </a:solidFill>
            </a:endParaRPr>
          </a:p>
          <a:p>
            <a:pPr marL="450850" indent="-285750">
              <a:buFont typeface="Wingdings"/>
              <a:buChar char="§"/>
            </a:pPr>
            <a:endParaRPr lang="en-US" sz="1800" b="1">
              <a:solidFill>
                <a:schemeClr val="bg1"/>
              </a:solidFill>
            </a:endParaRPr>
          </a:p>
          <a:p>
            <a:pPr marL="450850" indent="-285750">
              <a:buFont typeface="Wingdings"/>
              <a:buChar char="§"/>
            </a:pPr>
            <a:endParaRPr lang="en-US" sz="1800" b="1">
              <a:solidFill>
                <a:schemeClr val="bg1"/>
              </a:solidFill>
            </a:endParaRPr>
          </a:p>
          <a:p>
            <a:pPr marL="165100" indent="0">
              <a:buNone/>
            </a:pPr>
            <a:endParaRPr lang="en-US" sz="1800" b="1">
              <a:solidFill>
                <a:schemeClr val="bg1"/>
              </a:solidFill>
            </a:endParaRPr>
          </a:p>
        </p:txBody>
      </p:sp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72A52FF7-5C8A-6B4F-7549-C7D8C833C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444" y="1465923"/>
            <a:ext cx="1923783" cy="1100847"/>
          </a:xfrm>
          <a:prstGeom prst="rect">
            <a:avLst/>
          </a:prstGeom>
        </p:spPr>
      </p:pic>
      <p:pic>
        <p:nvPicPr>
          <p:cNvPr id="8" name="Picture 7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178FD393-DBD4-9EEF-197F-E769D5749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21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B9CC-D4BB-F715-E0AF-36A4EB42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59" y="449094"/>
            <a:ext cx="7941760" cy="546000"/>
          </a:xfrm>
        </p:spPr>
        <p:txBody>
          <a:bodyPr/>
          <a:lstStyle/>
          <a:p>
            <a:r>
              <a:rPr lang="en-US" sz="2000">
                <a:solidFill>
                  <a:schemeClr val="tx1"/>
                </a:solidFill>
                <a:latin typeface="Montserrat"/>
              </a:rPr>
              <a:t>Each </a:t>
            </a:r>
            <a:r>
              <a:rPr lang="en-US" sz="2000">
                <a:solidFill>
                  <a:schemeClr val="tx1"/>
                </a:solidFill>
                <a:latin typeface="Montserrat"/>
                <a:sym typeface="Montserrat"/>
              </a:rPr>
              <a:t>term</a:t>
            </a:r>
            <a:r>
              <a:rPr lang="en-US" sz="2000">
                <a:solidFill>
                  <a:schemeClr val="tx1"/>
                </a:solidFill>
                <a:latin typeface="Montserrat"/>
              </a:rPr>
              <a:t> has its corresponding links it appears in</a:t>
            </a:r>
          </a:p>
        </p:txBody>
      </p:sp>
      <p:pic>
        <p:nvPicPr>
          <p:cNvPr id="4" name="Picture 3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2FF59AB7-6735-BE77-88B6-6E65F3267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8700" y="45157"/>
            <a:ext cx="975249" cy="649381"/>
          </a:xfrm>
          <a:prstGeom prst="rect">
            <a:avLst/>
          </a:prstGeom>
        </p:spPr>
      </p:pic>
      <p:pic>
        <p:nvPicPr>
          <p:cNvPr id="3" name="Picture 2" descr="A screenshot of a search box&#10;&#10;Description automatically generated">
            <a:extLst>
              <a:ext uri="{FF2B5EF4-FFF2-40B4-BE49-F238E27FC236}">
                <a16:creationId xmlns:a16="http://schemas.microsoft.com/office/drawing/2014/main" id="{94DBCFED-186F-E0B2-B0F2-2CE76B0CF8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1" t="7787" r="34899" b="31967"/>
          <a:stretch/>
        </p:blipFill>
        <p:spPr>
          <a:xfrm>
            <a:off x="721362" y="1110785"/>
            <a:ext cx="4327887" cy="10620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FE7A59-912C-6CA7-4B96-0FBCE8D2A0A1}"/>
              </a:ext>
            </a:extLst>
          </p:cNvPr>
          <p:cNvSpPr/>
          <p:nvPr/>
        </p:nvSpPr>
        <p:spPr>
          <a:xfrm>
            <a:off x="2677386" y="1767770"/>
            <a:ext cx="976613" cy="173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A8F8C-5521-BA32-4BF4-388A696A51EA}"/>
              </a:ext>
            </a:extLst>
          </p:cNvPr>
          <p:cNvCxnSpPr/>
          <p:nvPr/>
        </p:nvCxnSpPr>
        <p:spPr>
          <a:xfrm flipH="1" flipV="1">
            <a:off x="3741517" y="1885950"/>
            <a:ext cx="1812884" cy="24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E0D84C-B6CC-9B17-A891-873F9581B398}"/>
              </a:ext>
            </a:extLst>
          </p:cNvPr>
          <p:cNvSpPr txBox="1"/>
          <p:nvPr/>
        </p:nvSpPr>
        <p:spPr>
          <a:xfrm>
            <a:off x="5615940" y="1766289"/>
            <a:ext cx="2081716" cy="91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2100"/>
            </a:pPr>
            <a:r>
              <a:rPr lang="en-US" sz="1600" b="1">
                <a:solidFill>
                  <a:schemeClr val="tx1"/>
                </a:solidFill>
                <a:latin typeface="Montserrat"/>
                <a:sym typeface="Playfair Display"/>
              </a:rPr>
              <a:t>And the number of times it appears there.</a:t>
            </a:r>
          </a:p>
        </p:txBody>
      </p:sp>
      <p:pic>
        <p:nvPicPr>
          <p:cNvPr id="13" name="Picture 12" descr="A graph with purple squares&#10;&#10;Description automatically generated">
            <a:extLst>
              <a:ext uri="{FF2B5EF4-FFF2-40B4-BE49-F238E27FC236}">
                <a16:creationId xmlns:a16="http://schemas.microsoft.com/office/drawing/2014/main" id="{CEB7A15F-993B-9999-12C9-0321C68F19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30" b="4412"/>
          <a:stretch/>
        </p:blipFill>
        <p:spPr>
          <a:xfrm>
            <a:off x="3892156" y="2972026"/>
            <a:ext cx="4124953" cy="18904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31E098-2ECC-2C7B-8A4D-CBD2D1F7C2B3}"/>
              </a:ext>
            </a:extLst>
          </p:cNvPr>
          <p:cNvSpPr txBox="1"/>
          <p:nvPr/>
        </p:nvSpPr>
        <p:spPr>
          <a:xfrm>
            <a:off x="1940978" y="2815244"/>
            <a:ext cx="236384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Montserrat"/>
                <a:sym typeface="Playfair Display"/>
              </a:rPr>
              <a:t>And after some math...</a:t>
            </a:r>
          </a:p>
        </p:txBody>
      </p:sp>
    </p:spTree>
    <p:extLst>
      <p:ext uri="{BB962C8B-B14F-4D97-AF65-F5344CB8AC3E}">
        <p14:creationId xmlns:p14="http://schemas.microsoft.com/office/powerpoint/2010/main" val="197504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DC67FE55-C437-C969-7C95-A1CC069B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  <p:pic>
        <p:nvPicPr>
          <p:cNvPr id="11" name="Picture 10" descr="A graph with orange lines&#10;&#10;Description automatically generated">
            <a:extLst>
              <a:ext uri="{FF2B5EF4-FFF2-40B4-BE49-F238E27FC236}">
                <a16:creationId xmlns:a16="http://schemas.microsoft.com/office/drawing/2014/main" id="{F748C74D-9D60-C0FC-7894-95F65B38A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8" t="4156" r="670" b="2078"/>
          <a:stretch/>
        </p:blipFill>
        <p:spPr>
          <a:xfrm>
            <a:off x="2783435" y="1132404"/>
            <a:ext cx="5917207" cy="19715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015128-BE61-0776-C618-D7F793A1735D}"/>
              </a:ext>
            </a:extLst>
          </p:cNvPr>
          <p:cNvSpPr txBox="1"/>
          <p:nvPr/>
        </p:nvSpPr>
        <p:spPr>
          <a:xfrm>
            <a:off x="1644" y="1132806"/>
            <a:ext cx="4141894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Clr>
                <a:schemeClr val="dk1"/>
              </a:buClr>
              <a:buSzPts val="2100"/>
            </a:pPr>
            <a:r>
              <a:rPr lang="en-US" sz="2400" b="1">
                <a:solidFill>
                  <a:schemeClr val="tx1"/>
                </a:solidFill>
                <a:latin typeface="Montserrat"/>
              </a:rPr>
              <a:t>The math for the links are almost the same</a:t>
            </a:r>
          </a:p>
          <a:p>
            <a:pPr algn="l"/>
            <a:endParaRPr lang="en-US" b="1"/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82D0C5A-82A4-B380-35F1-BCF33C69A3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22" r="28795" b="11258"/>
          <a:stretch/>
        </p:blipFill>
        <p:spPr>
          <a:xfrm>
            <a:off x="225104" y="3627797"/>
            <a:ext cx="4927135" cy="818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50950F-5E35-DC95-FD11-AA53C405DCD1}"/>
              </a:ext>
            </a:extLst>
          </p:cNvPr>
          <p:cNvSpPr txBox="1"/>
          <p:nvPr/>
        </p:nvSpPr>
        <p:spPr>
          <a:xfrm>
            <a:off x="5065568" y="3397102"/>
            <a:ext cx="4214236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Montserrat"/>
              </a:rPr>
              <a:t>Only difference is that it requires a bit more conditions.</a:t>
            </a:r>
          </a:p>
          <a:p>
            <a:pPr algn="l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24533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WhatsApp Video 2024-03-24 at 23.38.29">
            <a:hlinkClick r:id="" action="ppaction://media"/>
            <a:extLst>
              <a:ext uri="{FF2B5EF4-FFF2-40B4-BE49-F238E27FC236}">
                <a16:creationId xmlns:a16="http://schemas.microsoft.com/office/drawing/2014/main" id="{12A03D6B-D67E-8B89-4FD1-E0F55B0DFB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4701" y="559811"/>
            <a:ext cx="7061056" cy="401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6144528-CA43-3780-4480-DFD2CBD4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875" y="1021350"/>
            <a:ext cx="6659737" cy="3100800"/>
          </a:xfrm>
        </p:spPr>
        <p:txBody>
          <a:bodyPr/>
          <a:lstStyle/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13381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8D21-AAEE-3A27-8959-AFE72FF8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593" y="2456953"/>
            <a:ext cx="3262500" cy="721200"/>
          </a:xfrm>
        </p:spPr>
        <p:txBody>
          <a:bodyPr/>
          <a:lstStyle/>
          <a:p>
            <a:r>
              <a:rPr lang="en-US"/>
              <a:t>Project Overview</a:t>
            </a:r>
          </a:p>
        </p:txBody>
      </p:sp>
      <p:pic>
        <p:nvPicPr>
          <p:cNvPr id="4" name="Picture 3" descr="A screen shot of a timeline&#10;&#10;Description automatically generated">
            <a:extLst>
              <a:ext uri="{FF2B5EF4-FFF2-40B4-BE49-F238E27FC236}">
                <a16:creationId xmlns:a16="http://schemas.microsoft.com/office/drawing/2014/main" id="{3E7E91F9-F884-80A0-2A55-91F3CC975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08" b="-204"/>
          <a:stretch/>
        </p:blipFill>
        <p:spPr>
          <a:xfrm>
            <a:off x="-523204" y="644052"/>
            <a:ext cx="5101052" cy="3968104"/>
          </a:xfrm>
          <a:prstGeom prst="rect">
            <a:avLst/>
          </a:prstGeom>
        </p:spPr>
      </p:pic>
      <p:pic>
        <p:nvPicPr>
          <p:cNvPr id="5" name="Picture 4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61CC09A8-D353-1D2D-227F-2CE3EF906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8774-5049-5031-D2AA-56278AA89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73">
            <a:off x="-73445" y="1464404"/>
            <a:ext cx="3570611" cy="594378"/>
          </a:xfrm>
        </p:spPr>
        <p:txBody>
          <a:bodyPr/>
          <a:lstStyle/>
          <a:p>
            <a:r>
              <a:rPr lang="en-US" sz="2400" b="1"/>
              <a:t>Search 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51400-DA37-004A-35DD-3DF646135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3" y="2524635"/>
            <a:ext cx="3031467" cy="602700"/>
          </a:xfrm>
        </p:spPr>
        <p:txBody>
          <a:bodyPr/>
          <a:lstStyle/>
          <a:p>
            <a:r>
              <a:rPr lang="en-US" sz="1200">
                <a:solidFill>
                  <a:srgbClr val="29261B"/>
                </a:solidFill>
              </a:rPr>
              <a:t>Displaying search results</a:t>
            </a:r>
            <a:endParaRPr lang="en-US" sz="12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A5417-2539-6E98-7A1D-096CEC33A8E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rot="1973">
            <a:off x="-274012" y="3119731"/>
            <a:ext cx="3701667" cy="577060"/>
          </a:xfrm>
        </p:spPr>
        <p:txBody>
          <a:bodyPr/>
          <a:lstStyle/>
          <a:p>
            <a:r>
              <a:rPr lang="en-US" sz="2400" b="1"/>
              <a:t>Database Integration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0ED024-FE0B-BE5C-2124-173CED46502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-13682" y="4209323"/>
            <a:ext cx="3054636" cy="602700"/>
          </a:xfrm>
        </p:spPr>
        <p:txBody>
          <a:bodyPr/>
          <a:lstStyle/>
          <a:p>
            <a:r>
              <a:rPr lang="en-US" sz="1200">
                <a:solidFill>
                  <a:srgbClr val="29261B"/>
                </a:solidFill>
              </a:rPr>
              <a:t>Storing indexed data, user information, and search history in the database</a:t>
            </a:r>
            <a:endParaRPr lang="en-US" sz="12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1DDF93E-34E0-1755-E5F8-29E276BD5601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 rot="1973">
            <a:off x="3848605" y="3102836"/>
            <a:ext cx="1732543" cy="594378"/>
          </a:xfrm>
        </p:spPr>
        <p:txBody>
          <a:bodyPr/>
          <a:lstStyle/>
          <a:p>
            <a:r>
              <a:rPr lang="en-US" sz="2400" b="1"/>
              <a:t>Statistics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CCF1670-629E-D8B7-1CB8-0A68B01FE73E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264787" y="4301999"/>
            <a:ext cx="2475413" cy="602700"/>
          </a:xfrm>
        </p:spPr>
        <p:txBody>
          <a:bodyPr/>
          <a:lstStyle/>
          <a:p>
            <a:r>
              <a:rPr lang="en-US" sz="1200">
                <a:solidFill>
                  <a:srgbClr val="29261B"/>
                </a:solidFill>
              </a:rPr>
              <a:t>Generating visualizations</a:t>
            </a:r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BA6BB00-29F7-5106-CAD8-B26A000B7405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 rot="1973">
            <a:off x="5497527" y="1464488"/>
            <a:ext cx="3647841" cy="594378"/>
          </a:xfrm>
        </p:spPr>
        <p:txBody>
          <a:bodyPr/>
          <a:lstStyle/>
          <a:p>
            <a:r>
              <a:rPr lang="en-US" sz="2400" b="1"/>
              <a:t>User Authentication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9E237F66-1B0A-03DE-65FF-5AEF7F6C8AA7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5608776" y="2524635"/>
            <a:ext cx="3533460" cy="602700"/>
          </a:xfrm>
        </p:spPr>
        <p:txBody>
          <a:bodyPr/>
          <a:lstStyle/>
          <a:p>
            <a:r>
              <a:rPr lang="en-US" sz="1200">
                <a:solidFill>
                  <a:srgbClr val="29261B"/>
                </a:solidFill>
              </a:rPr>
              <a:t>Implementing user mechanisms for login and logout</a:t>
            </a:r>
            <a:endParaRPr lang="en-US" sz="120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199E1D0-5F00-0450-6A41-3937ED2E7E94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 rot="1973">
            <a:off x="5883675" y="3102878"/>
            <a:ext cx="3362091" cy="594378"/>
          </a:xfrm>
        </p:spPr>
        <p:txBody>
          <a:bodyPr/>
          <a:lstStyle/>
          <a:p>
            <a:r>
              <a:rPr lang="en-US" sz="2400" b="1"/>
              <a:t>Chatbot Integration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558CC04-FE51-4A01-5684-B191D6432758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018094" y="4325167"/>
            <a:ext cx="2606703" cy="602700"/>
          </a:xfrm>
        </p:spPr>
        <p:txBody>
          <a:bodyPr/>
          <a:lstStyle/>
          <a:p>
            <a:r>
              <a:rPr lang="en-US" sz="1200">
                <a:solidFill>
                  <a:srgbClr val="29261B"/>
                </a:solidFill>
              </a:rPr>
              <a:t>Handling user queries and providing relevant information or guidance</a:t>
            </a:r>
            <a:endParaRPr lang="en-US" sz="120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9F45E5F2-DF7D-89EB-B790-555AADB844F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179392" y="2057250"/>
            <a:ext cx="2877008" cy="467100"/>
          </a:xfrm>
        </p:spPr>
        <p:txBody>
          <a:bodyPr/>
          <a:lstStyle/>
          <a:p>
            <a:r>
              <a:rPr lang="en-US" sz="1200">
                <a:solidFill>
                  <a:srgbClr val="29261B"/>
                </a:solidFill>
              </a:rPr>
              <a:t>Implementing search algorithms</a:t>
            </a:r>
            <a:endParaRPr lang="en-US" sz="120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531AE9AE-6530-02C6-698E-5E6B360D85B3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-44574" y="3803822"/>
            <a:ext cx="3085528" cy="467100"/>
          </a:xfrm>
        </p:spPr>
        <p:txBody>
          <a:bodyPr/>
          <a:lstStyle/>
          <a:p>
            <a:r>
              <a:rPr lang="en-US" sz="1200">
                <a:solidFill>
                  <a:srgbClr val="29261B"/>
                </a:solidFill>
              </a:rPr>
              <a:t>Integrating with a Firebase database system</a:t>
            </a:r>
            <a:endParaRPr lang="en-US" sz="1200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2952117-A4E4-E3B4-FF7B-4AF6623E3FAF}"/>
              </a:ext>
            </a:extLst>
          </p:cNvPr>
          <p:cNvSpPr>
            <a:spLocks noGrp="1"/>
          </p:cNvSpPr>
          <p:nvPr>
            <p:ph type="subTitle" idx="18"/>
          </p:nvPr>
        </p:nvSpPr>
        <p:spPr>
          <a:xfrm>
            <a:off x="3056267" y="3927389"/>
            <a:ext cx="2683933" cy="467100"/>
          </a:xfrm>
        </p:spPr>
        <p:txBody>
          <a:bodyPr/>
          <a:lstStyle/>
          <a:p>
            <a:r>
              <a:rPr lang="en-US" sz="1200">
                <a:solidFill>
                  <a:srgbClr val="29261B"/>
                </a:solidFill>
              </a:rPr>
              <a:t>Calculating and displaying relevant statistics</a:t>
            </a:r>
            <a:endParaRPr lang="en-US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B5A83A61-5FD2-52AA-330A-83DE781C955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5577884" y="2196264"/>
            <a:ext cx="3533459" cy="467100"/>
          </a:xfrm>
        </p:spPr>
        <p:txBody>
          <a:bodyPr/>
          <a:lstStyle/>
          <a:p>
            <a:r>
              <a:rPr lang="en-US" sz="1200">
                <a:solidFill>
                  <a:srgbClr val="29261B"/>
                </a:solidFill>
              </a:rPr>
              <a:t>Allowing users to register with a username and password</a:t>
            </a:r>
            <a:endParaRPr lang="en-US" sz="120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B94D76E0-E2C9-CC35-3D5E-2D720891E40A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6249783" y="4097294"/>
            <a:ext cx="2699378" cy="467100"/>
          </a:xfrm>
        </p:spPr>
        <p:txBody>
          <a:bodyPr/>
          <a:lstStyle/>
          <a:p>
            <a:pPr marL="0" indent="0" algn="l"/>
            <a:r>
              <a:rPr lang="en-US" sz="1200">
                <a:solidFill>
                  <a:srgbClr val="29261B"/>
                </a:solidFill>
              </a:rPr>
              <a:t>Integrating a chatbot for user support and assistance.</a:t>
            </a:r>
            <a:endParaRPr lang="en-US" sz="1200"/>
          </a:p>
          <a:p>
            <a:endParaRPr lang="en-US" sz="120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A189BE5-B86D-5940-6986-6639911D0A16}"/>
              </a:ext>
            </a:extLst>
          </p:cNvPr>
          <p:cNvSpPr>
            <a:spLocks noGrp="1"/>
          </p:cNvSpPr>
          <p:nvPr>
            <p:ph type="title" idx="21"/>
          </p:nvPr>
        </p:nvSpPr>
        <p:spPr>
          <a:xfrm>
            <a:off x="713225" y="830060"/>
            <a:ext cx="7717500" cy="546000"/>
          </a:xfrm>
        </p:spPr>
        <p:txBody>
          <a:bodyPr/>
          <a:lstStyle/>
          <a:p>
            <a:r>
              <a:rPr lang="en" sz="2800">
                <a:solidFill>
                  <a:schemeClr val="bg2">
                    <a:lumMod val="75000"/>
                  </a:schemeClr>
                </a:solidFill>
                <a:latin typeface="Consolas"/>
              </a:rPr>
              <a:t>Project Requirements</a:t>
            </a:r>
            <a:endParaRPr lang="en-US" sz="320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Picture 21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586BAF18-5E19-8007-10FC-DF08B42E4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5E1FD38-EF22-4B46-3F8D-1CCEEAA2B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1" r="360" b="-157"/>
          <a:stretch/>
        </p:blipFill>
        <p:spPr>
          <a:xfrm>
            <a:off x="1216672" y="0"/>
            <a:ext cx="6662331" cy="5143516"/>
          </a:xfrm>
          <a:prstGeom prst="rect">
            <a:avLst/>
          </a:prstGeom>
        </p:spPr>
      </p:pic>
      <p:pic>
        <p:nvPicPr>
          <p:cNvPr id="3" name="Picture 2" descr="A logo with green and black text&#10;&#10;Description automatically generated">
            <a:extLst>
              <a:ext uri="{FF2B5EF4-FFF2-40B4-BE49-F238E27FC236}">
                <a16:creationId xmlns:a16="http://schemas.microsoft.com/office/drawing/2014/main" id="{663EF257-2751-7BA5-C22C-7CF09EA90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8" b="89891" l="9689" r="89762">
                        <a14:foregroundMark x1="73126" y1="50546" x2="73126" y2="50546"/>
                        <a14:foregroundMark x1="60146" y1="12568" x2="60146" y2="12568"/>
                        <a14:foregroundMark x1="53016" y1="7650" x2="53016" y2="7650"/>
                        <a14:foregroundMark x1="40037" y1="4918" x2="40037" y2="4918"/>
                        <a14:foregroundMark x1="37294" y1="6011" x2="37294" y2="6011"/>
                        <a14:foregroundMark x1="48446" y1="5738" x2="48446" y2="5738"/>
                        <a14:foregroundMark x1="50274" y1="10383" x2="50274" y2="10383"/>
                        <a14:foregroundMark x1="53016" y1="16940" x2="53016" y2="16940"/>
                        <a14:foregroundMark x1="34918" y1="29508" x2="34918" y2="29508"/>
                        <a14:foregroundMark x1="38574" y1="67760" x2="38574" y2="67760"/>
                        <a14:foregroundMark x1="35649" y1="62568" x2="35649" y2="62568"/>
                        <a14:foregroundMark x1="30713" y1="56831" x2="30713" y2="56831"/>
                        <a14:foregroundMark x1="27239" y1="56557" x2="27239" y2="56557"/>
                        <a14:foregroundMark x1="53748" y1="56011" x2="53748" y2="560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061" y="95796"/>
            <a:ext cx="975249" cy="6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6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85CC-5934-0BE0-0747-1A1F9280E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66682"/>
            <a:ext cx="7717500" cy="546000"/>
          </a:xfrm>
        </p:spPr>
        <p:txBody>
          <a:bodyPr/>
          <a:lstStyle/>
          <a:p>
            <a:r>
              <a:rPr lang="en-US" sz="4000">
                <a:solidFill>
                  <a:schemeClr val="bg2">
                    <a:lumMod val="75000"/>
                  </a:schemeClr>
                </a:solidFill>
              </a:rPr>
              <a:t>Project Architecture</a:t>
            </a:r>
          </a:p>
          <a:p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Picture 2" descr="A diagram of a database&#10;&#10;Description automatically generated">
            <a:extLst>
              <a:ext uri="{FF2B5EF4-FFF2-40B4-BE49-F238E27FC236}">
                <a16:creationId xmlns:a16="http://schemas.microsoft.com/office/drawing/2014/main" id="{1BB3AFA5-AB3D-AB1B-3CC5-18061C44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07" y="1968520"/>
            <a:ext cx="6904337" cy="2125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7012B7-23F3-0860-DBDD-169840FEA04E}"/>
              </a:ext>
            </a:extLst>
          </p:cNvPr>
          <p:cNvSpPr txBox="1"/>
          <p:nvPr/>
        </p:nvSpPr>
        <p:spPr>
          <a:xfrm>
            <a:off x="1146089" y="13391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9261B"/>
                </a:solidFill>
                <a:latin typeface="__tiempos_b6f14e"/>
              </a:rPr>
              <a:t>Client-Server Architecture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5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8895-2D92-0FCF-1FB4-B3F7E8D2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login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C240E-EF4F-31EA-000C-7C24974063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BB7445-BBFB-9982-D5CC-46DE3B6B9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5" y="1017076"/>
            <a:ext cx="4514541" cy="4126424"/>
          </a:xfrm>
          <a:prstGeom prst="rect">
            <a:avLst/>
          </a:prstGeom>
        </p:spPr>
      </p:pic>
      <p:pic>
        <p:nvPicPr>
          <p:cNvPr id="6" name="Picture 5" descr="A logo of a lizard&#10;&#10;Description automatically generated">
            <a:extLst>
              <a:ext uri="{FF2B5EF4-FFF2-40B4-BE49-F238E27FC236}">
                <a16:creationId xmlns:a16="http://schemas.microsoft.com/office/drawing/2014/main" id="{6C703DE7-4329-9409-4638-2211C8B6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839" y="34549"/>
            <a:ext cx="1701424" cy="9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76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login form&#10;&#10;Description automatically generated">
            <a:extLst>
              <a:ext uri="{FF2B5EF4-FFF2-40B4-BE49-F238E27FC236}">
                <a16:creationId xmlns:a16="http://schemas.microsoft.com/office/drawing/2014/main" id="{FA0CAA4F-6D27-D476-7F5A-7FEB351C4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97" y="2097057"/>
            <a:ext cx="1396139" cy="1526422"/>
          </a:xfrm>
          <a:prstGeom prst="rect">
            <a:avLst/>
          </a:prstGeom>
        </p:spPr>
      </p:pic>
      <p:sp>
        <p:nvSpPr>
          <p:cNvPr id="1391" name="Google Shape;1391;p114"/>
          <p:cNvSpPr txBox="1">
            <a:spLocks noGrp="1"/>
          </p:cNvSpPr>
          <p:nvPr>
            <p:ph type="title"/>
          </p:nvPr>
        </p:nvSpPr>
        <p:spPr>
          <a:xfrm>
            <a:off x="716118" y="-310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0"/>
              <a:t>registration system</a:t>
            </a:r>
            <a:endParaRPr lang="en-US" b="0"/>
          </a:p>
        </p:txBody>
      </p:sp>
      <p:grpSp>
        <p:nvGrpSpPr>
          <p:cNvPr id="1392" name="Google Shape;1392;p114"/>
          <p:cNvGrpSpPr/>
          <p:nvPr/>
        </p:nvGrpSpPr>
        <p:grpSpPr>
          <a:xfrm>
            <a:off x="5785928" y="1819146"/>
            <a:ext cx="2522452" cy="2174995"/>
            <a:chOff x="941611" y="801528"/>
            <a:chExt cx="3392047" cy="2167409"/>
          </a:xfrm>
        </p:grpSpPr>
        <p:sp>
          <p:nvSpPr>
            <p:cNvPr id="1393" name="Google Shape;1393;p114"/>
            <p:cNvSpPr/>
            <p:nvPr/>
          </p:nvSpPr>
          <p:spPr>
            <a:xfrm>
              <a:off x="1161855" y="801528"/>
              <a:ext cx="2944515" cy="1968295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14"/>
            <p:cNvSpPr/>
            <p:nvPr/>
          </p:nvSpPr>
          <p:spPr>
            <a:xfrm>
              <a:off x="941611" y="2850833"/>
              <a:ext cx="3392047" cy="118104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114"/>
          <p:cNvGrpSpPr/>
          <p:nvPr/>
        </p:nvGrpSpPr>
        <p:grpSpPr>
          <a:xfrm>
            <a:off x="4410420" y="1852775"/>
            <a:ext cx="1394724" cy="2170875"/>
            <a:chOff x="2715450" y="2360601"/>
            <a:chExt cx="1452600" cy="2001600"/>
          </a:xfrm>
        </p:grpSpPr>
        <p:sp>
          <p:nvSpPr>
            <p:cNvPr id="1397" name="Google Shape;1397;p114"/>
            <p:cNvSpPr/>
            <p:nvPr/>
          </p:nvSpPr>
          <p:spPr>
            <a:xfrm>
              <a:off x="2715450" y="2360601"/>
              <a:ext cx="1452600" cy="2001600"/>
            </a:xfrm>
            <a:prstGeom prst="roundRect">
              <a:avLst>
                <a:gd name="adj" fmla="val 8981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14"/>
            <p:cNvSpPr/>
            <p:nvPr/>
          </p:nvSpPr>
          <p:spPr>
            <a:xfrm>
              <a:off x="3379695" y="2432423"/>
              <a:ext cx="124200" cy="414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14"/>
            <p:cNvSpPr/>
            <p:nvPr/>
          </p:nvSpPr>
          <p:spPr>
            <a:xfrm>
              <a:off x="3379679" y="4176956"/>
              <a:ext cx="124200" cy="124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114"/>
          <p:cNvGrpSpPr/>
          <p:nvPr/>
        </p:nvGrpSpPr>
        <p:grpSpPr>
          <a:xfrm>
            <a:off x="2744648" y="1845144"/>
            <a:ext cx="1566804" cy="2168910"/>
            <a:chOff x="1053376" y="2571738"/>
            <a:chExt cx="977700" cy="1790700"/>
          </a:xfrm>
        </p:grpSpPr>
        <p:sp>
          <p:nvSpPr>
            <p:cNvPr id="1402" name="Google Shape;1402;p114"/>
            <p:cNvSpPr/>
            <p:nvPr/>
          </p:nvSpPr>
          <p:spPr>
            <a:xfrm>
              <a:off x="1053376" y="2571738"/>
              <a:ext cx="977700" cy="1790700"/>
            </a:xfrm>
            <a:prstGeom prst="roundRect">
              <a:avLst>
                <a:gd name="adj" fmla="val 8981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14"/>
            <p:cNvSpPr/>
            <p:nvPr/>
          </p:nvSpPr>
          <p:spPr>
            <a:xfrm>
              <a:off x="1486691" y="2635998"/>
              <a:ext cx="111300" cy="372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14"/>
            <p:cNvSpPr/>
            <p:nvPr/>
          </p:nvSpPr>
          <p:spPr>
            <a:xfrm>
              <a:off x="1499647" y="4180662"/>
              <a:ext cx="98329" cy="127294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114">
            <a:hlinkClick r:id="" action="ppaction://hlinkshowjump?jump=previousslide"/>
          </p:cNvPr>
          <p:cNvSpPr/>
          <p:nvPr/>
        </p:nvSpPr>
        <p:spPr>
          <a:xfrm>
            <a:off x="8490609" y="4774271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14">
            <a:hlinkClick r:id="" action="ppaction://hlinkshowjump?jump=nextslide"/>
          </p:cNvPr>
          <p:cNvSpPr/>
          <p:nvPr/>
        </p:nvSpPr>
        <p:spPr>
          <a:xfrm rot="10800000">
            <a:off x="8752734" y="4774271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114">
            <a:hlinkClick r:id="" action="ppaction://noaction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14">
            <a:hlinkClick r:id="" action="ppaction://noaction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098CB-791D-9CC8-C786-64CF8A3EA82B}"/>
              </a:ext>
            </a:extLst>
          </p:cNvPr>
          <p:cNvSpPr txBox="1"/>
          <p:nvPr/>
        </p:nvSpPr>
        <p:spPr>
          <a:xfrm>
            <a:off x="6634455" y="2206496"/>
            <a:ext cx="883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8A3ED-0A8E-2B28-1FB8-7461ECC38768}"/>
              </a:ext>
            </a:extLst>
          </p:cNvPr>
          <p:cNvSpPr txBox="1"/>
          <p:nvPr/>
        </p:nvSpPr>
        <p:spPr>
          <a:xfrm>
            <a:off x="4991785" y="2585398"/>
            <a:ext cx="61892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/>
              <a:t>123456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3508B-8AD9-4481-5D5D-BA82E093388D}"/>
              </a:ext>
            </a:extLst>
          </p:cNvPr>
          <p:cNvSpPr txBox="1"/>
          <p:nvPr/>
        </p:nvSpPr>
        <p:spPr>
          <a:xfrm>
            <a:off x="4983609" y="2880017"/>
            <a:ext cx="629619" cy="4713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123456</a:t>
            </a:r>
          </a:p>
          <a:p>
            <a:pPr algn="l"/>
            <a:endParaRPr lang="en-US"/>
          </a:p>
        </p:txBody>
      </p:sp>
      <p:pic>
        <p:nvPicPr>
          <p:cNvPr id="9" name="Picture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58265E84-56EF-AEFC-6335-F965A878A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273" y="2083738"/>
            <a:ext cx="1492681" cy="1649924"/>
          </a:xfrm>
          <a:prstGeom prst="rect">
            <a:avLst/>
          </a:prstGeom>
        </p:spPr>
      </p:pic>
      <p:sp>
        <p:nvSpPr>
          <p:cNvPr id="11" name="Google Shape;1397;p114">
            <a:extLst>
              <a:ext uri="{FF2B5EF4-FFF2-40B4-BE49-F238E27FC236}">
                <a16:creationId xmlns:a16="http://schemas.microsoft.com/office/drawing/2014/main" id="{24E03D42-B55D-FAD3-C4EA-19617B057023}"/>
              </a:ext>
            </a:extLst>
          </p:cNvPr>
          <p:cNvSpPr/>
          <p:nvPr/>
        </p:nvSpPr>
        <p:spPr>
          <a:xfrm>
            <a:off x="920719" y="1850192"/>
            <a:ext cx="1617512" cy="2170875"/>
          </a:xfrm>
          <a:prstGeom prst="roundRect">
            <a:avLst>
              <a:gd name="adj" fmla="val 898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99;p114">
            <a:extLst>
              <a:ext uri="{FF2B5EF4-FFF2-40B4-BE49-F238E27FC236}">
                <a16:creationId xmlns:a16="http://schemas.microsoft.com/office/drawing/2014/main" id="{9E85AC70-F38C-A9B9-D7F5-C1D9528BA0A9}"/>
              </a:ext>
            </a:extLst>
          </p:cNvPr>
          <p:cNvSpPr/>
          <p:nvPr/>
        </p:nvSpPr>
        <p:spPr>
          <a:xfrm>
            <a:off x="1577857" y="3800236"/>
            <a:ext cx="119251" cy="12208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03;p114">
            <a:extLst>
              <a:ext uri="{FF2B5EF4-FFF2-40B4-BE49-F238E27FC236}">
                <a16:creationId xmlns:a16="http://schemas.microsoft.com/office/drawing/2014/main" id="{04471E07-F841-E45F-02C2-8695939D5C97}"/>
              </a:ext>
            </a:extLst>
          </p:cNvPr>
          <p:cNvSpPr/>
          <p:nvPr/>
        </p:nvSpPr>
        <p:spPr>
          <a:xfrm>
            <a:off x="1529450" y="1933509"/>
            <a:ext cx="204979" cy="60807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 descr="A screenshot of a login box&#10;&#10;Description automatically generated">
            <a:extLst>
              <a:ext uri="{FF2B5EF4-FFF2-40B4-BE49-F238E27FC236}">
                <a16:creationId xmlns:a16="http://schemas.microsoft.com/office/drawing/2014/main" id="{991059C5-32BA-753E-0318-55FD634F2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383" y="2035306"/>
            <a:ext cx="1357070" cy="1688670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F389881-6745-7B16-2C6E-439FBBF44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810" y="2279565"/>
            <a:ext cx="2065633" cy="1471369"/>
          </a:xfrm>
          <a:prstGeom prst="rect">
            <a:avLst/>
          </a:prstGeom>
        </p:spPr>
      </p:pic>
      <p:pic>
        <p:nvPicPr>
          <p:cNvPr id="25" name="Picture 24" descr="A logo of a lizard&#10;&#10;Description automatically generated">
            <a:extLst>
              <a:ext uri="{FF2B5EF4-FFF2-40B4-BE49-F238E27FC236}">
                <a16:creationId xmlns:a16="http://schemas.microsoft.com/office/drawing/2014/main" id="{C0571C2D-2D9E-08D5-48EB-6D410BDDD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85" y="753321"/>
            <a:ext cx="1065670" cy="725515"/>
          </a:xfrm>
          <a:prstGeom prst="rect">
            <a:avLst/>
          </a:prstGeom>
        </p:spPr>
      </p:pic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16C948D-0165-A2FA-C912-7DDBEDD1D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481" y="931876"/>
            <a:ext cx="5651714" cy="465272"/>
          </a:xfrm>
          <a:prstGeom prst="rect">
            <a:avLst/>
          </a:prstGeom>
        </p:spPr>
      </p:pic>
      <p:pic>
        <p:nvPicPr>
          <p:cNvPr id="27" name="Picture 2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642DEB1-E6BA-FC2E-89AF-F5FB267A01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7058" y="1845128"/>
            <a:ext cx="2126820" cy="3932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14"/>
          <p:cNvSpPr txBox="1">
            <a:spLocks noGrp="1"/>
          </p:cNvSpPr>
          <p:nvPr>
            <p:ph type="title"/>
          </p:nvPr>
        </p:nvSpPr>
        <p:spPr>
          <a:xfrm>
            <a:off x="529183" y="-310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0"/>
              <a:t>Login system</a:t>
            </a:r>
            <a:endParaRPr lang="en-US" b="0"/>
          </a:p>
        </p:txBody>
      </p:sp>
      <p:grpSp>
        <p:nvGrpSpPr>
          <p:cNvPr id="1392" name="Google Shape;1392;p114"/>
          <p:cNvGrpSpPr/>
          <p:nvPr/>
        </p:nvGrpSpPr>
        <p:grpSpPr>
          <a:xfrm>
            <a:off x="4545686" y="1352059"/>
            <a:ext cx="4401620" cy="3017716"/>
            <a:chOff x="941611" y="801528"/>
            <a:chExt cx="3392047" cy="2167409"/>
          </a:xfrm>
        </p:grpSpPr>
        <p:sp>
          <p:nvSpPr>
            <p:cNvPr id="1393" name="Google Shape;1393;p114"/>
            <p:cNvSpPr/>
            <p:nvPr/>
          </p:nvSpPr>
          <p:spPr>
            <a:xfrm>
              <a:off x="1161855" y="801528"/>
              <a:ext cx="2944515" cy="1968295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14"/>
            <p:cNvSpPr/>
            <p:nvPr/>
          </p:nvSpPr>
          <p:spPr>
            <a:xfrm>
              <a:off x="941611" y="2850833"/>
              <a:ext cx="3392047" cy="118104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114"/>
          <p:cNvGrpSpPr/>
          <p:nvPr/>
        </p:nvGrpSpPr>
        <p:grpSpPr>
          <a:xfrm>
            <a:off x="1656495" y="1861750"/>
            <a:ext cx="1547431" cy="2168910"/>
            <a:chOff x="1053376" y="2571738"/>
            <a:chExt cx="977700" cy="1790700"/>
          </a:xfrm>
        </p:grpSpPr>
        <p:sp>
          <p:nvSpPr>
            <p:cNvPr id="1402" name="Google Shape;1402;p114"/>
            <p:cNvSpPr/>
            <p:nvPr/>
          </p:nvSpPr>
          <p:spPr>
            <a:xfrm>
              <a:off x="1053376" y="2571738"/>
              <a:ext cx="977700" cy="1790700"/>
            </a:xfrm>
            <a:prstGeom prst="roundRect">
              <a:avLst>
                <a:gd name="adj" fmla="val 8981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14"/>
            <p:cNvSpPr/>
            <p:nvPr/>
          </p:nvSpPr>
          <p:spPr>
            <a:xfrm>
              <a:off x="1486691" y="2635998"/>
              <a:ext cx="111300" cy="372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14"/>
            <p:cNvSpPr/>
            <p:nvPr/>
          </p:nvSpPr>
          <p:spPr>
            <a:xfrm>
              <a:off x="1499647" y="4180662"/>
              <a:ext cx="98329" cy="127294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114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14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114">
            <a:hlinkClick r:id="" action="ppaction://noaction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114">
            <a:hlinkClick r:id="" action="ppaction://noaction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098CB-791D-9CC8-C786-64CF8A3EA82B}"/>
              </a:ext>
            </a:extLst>
          </p:cNvPr>
          <p:cNvSpPr txBox="1"/>
          <p:nvPr/>
        </p:nvSpPr>
        <p:spPr>
          <a:xfrm>
            <a:off x="6708676" y="2533067"/>
            <a:ext cx="88398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00"/>
          </a:p>
        </p:txBody>
      </p:sp>
      <p:sp>
        <p:nvSpPr>
          <p:cNvPr id="11" name="Google Shape;1397;p114">
            <a:extLst>
              <a:ext uri="{FF2B5EF4-FFF2-40B4-BE49-F238E27FC236}">
                <a16:creationId xmlns:a16="http://schemas.microsoft.com/office/drawing/2014/main" id="{24E03D42-B55D-FAD3-C4EA-19617B057023}"/>
              </a:ext>
            </a:extLst>
          </p:cNvPr>
          <p:cNvSpPr/>
          <p:nvPr/>
        </p:nvSpPr>
        <p:spPr>
          <a:xfrm>
            <a:off x="190965" y="1876483"/>
            <a:ext cx="1433470" cy="2161189"/>
          </a:xfrm>
          <a:prstGeom prst="roundRect">
            <a:avLst>
              <a:gd name="adj" fmla="val 898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99;p114">
            <a:extLst>
              <a:ext uri="{FF2B5EF4-FFF2-40B4-BE49-F238E27FC236}">
                <a16:creationId xmlns:a16="http://schemas.microsoft.com/office/drawing/2014/main" id="{9E85AC70-F38C-A9B9-D7F5-C1D9528BA0A9}"/>
              </a:ext>
            </a:extLst>
          </p:cNvPr>
          <p:cNvSpPr/>
          <p:nvPr/>
        </p:nvSpPr>
        <p:spPr>
          <a:xfrm>
            <a:off x="760925" y="3816841"/>
            <a:ext cx="109565" cy="122082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03;p114">
            <a:extLst>
              <a:ext uri="{FF2B5EF4-FFF2-40B4-BE49-F238E27FC236}">
                <a16:creationId xmlns:a16="http://schemas.microsoft.com/office/drawing/2014/main" id="{04471E07-F841-E45F-02C2-8695939D5C97}"/>
              </a:ext>
            </a:extLst>
          </p:cNvPr>
          <p:cNvSpPr/>
          <p:nvPr/>
        </p:nvSpPr>
        <p:spPr>
          <a:xfrm>
            <a:off x="809382" y="1940428"/>
            <a:ext cx="195293" cy="60807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 descr="A logo of a lizard&#10;&#10;Description automatically generated">
            <a:extLst>
              <a:ext uri="{FF2B5EF4-FFF2-40B4-BE49-F238E27FC236}">
                <a16:creationId xmlns:a16="http://schemas.microsoft.com/office/drawing/2014/main" id="{C0571C2D-2D9E-08D5-48EB-6D410BDDD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" y="634946"/>
            <a:ext cx="1065670" cy="725515"/>
          </a:xfrm>
          <a:prstGeom prst="rect">
            <a:avLst/>
          </a:prstGeom>
        </p:spPr>
      </p:pic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16C948D-0165-A2FA-C912-7DDBEDD1D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520" y="600399"/>
            <a:ext cx="5651714" cy="465272"/>
          </a:xfrm>
          <a:prstGeom prst="rect">
            <a:avLst/>
          </a:prstGeom>
        </p:spPr>
      </p:pic>
      <p:pic>
        <p:nvPicPr>
          <p:cNvPr id="2" name="Picture 1" descr="A screenshot of a login box&#10;&#10;Description automatically generated">
            <a:extLst>
              <a:ext uri="{FF2B5EF4-FFF2-40B4-BE49-F238E27FC236}">
                <a16:creationId xmlns:a16="http://schemas.microsoft.com/office/drawing/2014/main" id="{9ACB8557-E841-BA4B-2EFD-98F8CF3A6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69" y="2106317"/>
            <a:ext cx="1328172" cy="1521740"/>
          </a:xfrm>
          <a:prstGeom prst="rect">
            <a:avLst/>
          </a:prstGeom>
        </p:spPr>
      </p:pic>
      <p:pic>
        <p:nvPicPr>
          <p:cNvPr id="3" name="Picture 2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3AA84D63-4ADA-63AF-59E2-1193FF16D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3307" y="2066440"/>
            <a:ext cx="1376605" cy="1582121"/>
          </a:xfrm>
          <a:prstGeom prst="rect">
            <a:avLst/>
          </a:prstGeom>
        </p:spPr>
      </p:pic>
      <p:pic>
        <p:nvPicPr>
          <p:cNvPr id="4" name="Picture 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D8420B1-E2C8-FFCF-533E-1D03586D1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0408" y="2061194"/>
            <a:ext cx="1531750" cy="1582926"/>
          </a:xfrm>
          <a:prstGeom prst="rect">
            <a:avLst/>
          </a:prstGeom>
        </p:spPr>
      </p:pic>
      <p:sp>
        <p:nvSpPr>
          <p:cNvPr id="10" name="Google Shape;1403;p114">
            <a:extLst>
              <a:ext uri="{FF2B5EF4-FFF2-40B4-BE49-F238E27FC236}">
                <a16:creationId xmlns:a16="http://schemas.microsoft.com/office/drawing/2014/main" id="{DF261024-E316-B449-17DB-BCE9FFC2B99D}"/>
              </a:ext>
            </a:extLst>
          </p:cNvPr>
          <p:cNvSpPr/>
          <p:nvPr/>
        </p:nvSpPr>
        <p:spPr>
          <a:xfrm>
            <a:off x="3830343" y="1985430"/>
            <a:ext cx="188049" cy="45057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04;p114">
            <a:extLst>
              <a:ext uri="{FF2B5EF4-FFF2-40B4-BE49-F238E27FC236}">
                <a16:creationId xmlns:a16="http://schemas.microsoft.com/office/drawing/2014/main" id="{8B3ED988-A6C8-177A-08CA-A4A6CED16137}"/>
              </a:ext>
            </a:extLst>
          </p:cNvPr>
          <p:cNvSpPr/>
          <p:nvPr/>
        </p:nvSpPr>
        <p:spPr>
          <a:xfrm>
            <a:off x="3880164" y="3788534"/>
            <a:ext cx="157576" cy="15417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02;p114">
            <a:extLst>
              <a:ext uri="{FF2B5EF4-FFF2-40B4-BE49-F238E27FC236}">
                <a16:creationId xmlns:a16="http://schemas.microsoft.com/office/drawing/2014/main" id="{672D8501-BAE2-6439-9278-33320AEE26CD}"/>
              </a:ext>
            </a:extLst>
          </p:cNvPr>
          <p:cNvSpPr/>
          <p:nvPr/>
        </p:nvSpPr>
        <p:spPr>
          <a:xfrm>
            <a:off x="3213429" y="1878539"/>
            <a:ext cx="1547431" cy="2168910"/>
          </a:xfrm>
          <a:prstGeom prst="roundRect">
            <a:avLst>
              <a:gd name="adj" fmla="val 898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7BA94D-03B3-4F82-79E3-CD652BCDAEC3}"/>
              </a:ext>
            </a:extLst>
          </p:cNvPr>
          <p:cNvSpPr txBox="1"/>
          <p:nvPr/>
        </p:nvSpPr>
        <p:spPr>
          <a:xfrm>
            <a:off x="3730662" y="2302982"/>
            <a:ext cx="8571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shimron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048590-EE05-34D5-6C32-D0288BB04941}"/>
              </a:ext>
            </a:extLst>
          </p:cNvPr>
          <p:cNvSpPr txBox="1"/>
          <p:nvPr/>
        </p:nvSpPr>
        <p:spPr>
          <a:xfrm>
            <a:off x="3767144" y="2733841"/>
            <a:ext cx="8510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123456</a:t>
            </a:r>
          </a:p>
        </p:txBody>
      </p:sp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44E1F98A-2C82-FC95-FF02-B500F6360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1851" y="1470967"/>
            <a:ext cx="3668255" cy="1475083"/>
          </a:xfrm>
          <a:prstGeom prst="rect">
            <a:avLst/>
          </a:prstGeom>
        </p:spPr>
      </p:pic>
      <p:pic>
        <p:nvPicPr>
          <p:cNvPr id="32" name="Picture 31" descr="A black rectangular object with white border&#10;&#10;Description automatically generated">
            <a:extLst>
              <a:ext uri="{FF2B5EF4-FFF2-40B4-BE49-F238E27FC236}">
                <a16:creationId xmlns:a16="http://schemas.microsoft.com/office/drawing/2014/main" id="{B19E15DF-DEB5-DCAD-4FBC-01AF09E14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5189" y="3622729"/>
            <a:ext cx="3601580" cy="387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31047C2-F4E8-A700-63D9-216A324D2D75}"/>
                  </a:ext>
                </a:extLst>
              </p14:cNvPr>
              <p14:cNvContentPartPr/>
              <p14:nvPr/>
            </p14:nvContentPartPr>
            <p14:xfrm>
              <a:off x="6414335" y="1684420"/>
              <a:ext cx="209515" cy="7847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31047C2-F4E8-A700-63D9-216A324D2D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8398" y="1613084"/>
                <a:ext cx="281030" cy="150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F252333-EC37-F877-A6BE-8D6B722D208D}"/>
                  </a:ext>
                </a:extLst>
              </p14:cNvPr>
              <p14:cNvContentPartPr/>
              <p14:nvPr/>
            </p14:nvContentPartPr>
            <p14:xfrm>
              <a:off x="5166059" y="1767138"/>
              <a:ext cx="7519" cy="7519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F252333-EC37-F877-A6BE-8D6B722D20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14159" y="263338"/>
                <a:ext cx="1503800" cy="30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723575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een Slides XL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Minimalist Green Slides XL by Slidesgo</vt:lpstr>
      <vt:lpstr>Cloud Project</vt:lpstr>
      <vt:lpstr>Introduction</vt:lpstr>
      <vt:lpstr>Project Overview</vt:lpstr>
      <vt:lpstr>Search Functionality</vt:lpstr>
      <vt:lpstr>PowerPoint Presentation</vt:lpstr>
      <vt:lpstr>Project Architecture </vt:lpstr>
      <vt:lpstr>User login</vt:lpstr>
      <vt:lpstr>registration system</vt:lpstr>
      <vt:lpstr>Login system</vt:lpstr>
      <vt:lpstr>Seach by index</vt:lpstr>
      <vt:lpstr>01</vt:lpstr>
      <vt:lpstr>PowerPoint Presentation</vt:lpstr>
      <vt:lpstr>PowerPoint Presentation</vt:lpstr>
      <vt:lpstr>Add index/ Change index</vt:lpstr>
      <vt:lpstr>Edit Index</vt:lpstr>
      <vt:lpstr>Edit Index – Add New DocID Flow</vt:lpstr>
      <vt:lpstr>Chatbot</vt:lpstr>
      <vt:lpstr>PowerPoint Presentation</vt:lpstr>
      <vt:lpstr>  Statistics</vt:lpstr>
      <vt:lpstr>Each term has its corresponding links it appears in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Project</dc:title>
  <cp:revision>5</cp:revision>
  <dcterms:modified xsi:type="dcterms:W3CDTF">2024-04-12T02:12:28Z</dcterms:modified>
</cp:coreProperties>
</file>